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7" r:id="rId11"/>
    <p:sldId id="270" r:id="rId12"/>
    <p:sldId id="271" r:id="rId13"/>
    <p:sldId id="272" r:id="rId14"/>
    <p:sldId id="273"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385F47-8E8F-41F7-B679-3ED84C498B10}" v="49" dt="2021-11-26T06:39:40.5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onzález" userId="785c82948bc4ddbf" providerId="LiveId" clId="{42385F47-8E8F-41F7-B679-3ED84C498B10}"/>
    <pc:docChg chg="undo redo custSel addSld delSld modSld addMainMaster delMainMaster modMainMaster">
      <pc:chgData name="Cristina González" userId="785c82948bc4ddbf" providerId="LiveId" clId="{42385F47-8E8F-41F7-B679-3ED84C498B10}" dt="2021-11-26T08:01:26.774" v="690" actId="47"/>
      <pc:docMkLst>
        <pc:docMk/>
      </pc:docMkLst>
      <pc:sldChg chg="addSp delSp modSp new mod setBg modClrScheme chgLayout">
        <pc:chgData name="Cristina González" userId="785c82948bc4ddbf" providerId="LiveId" clId="{42385F47-8E8F-41F7-B679-3ED84C498B10}" dt="2021-11-25T18:27:02.597" v="115" actId="1076"/>
        <pc:sldMkLst>
          <pc:docMk/>
          <pc:sldMk cId="3973799673" sldId="256"/>
        </pc:sldMkLst>
        <pc:spChg chg="mod">
          <ac:chgData name="Cristina González" userId="785c82948bc4ddbf" providerId="LiveId" clId="{42385F47-8E8F-41F7-B679-3ED84C498B10}" dt="2021-11-25T18:27:02.597" v="115" actId="1076"/>
          <ac:spMkLst>
            <pc:docMk/>
            <pc:sldMk cId="3973799673" sldId="256"/>
            <ac:spMk id="2" creationId="{28005D3E-4BA3-4A49-B3DB-B1626B430FF6}"/>
          </ac:spMkLst>
        </pc:spChg>
        <pc:spChg chg="mod">
          <ac:chgData name="Cristina González" userId="785c82948bc4ddbf" providerId="LiveId" clId="{42385F47-8E8F-41F7-B679-3ED84C498B10}" dt="2021-11-25T18:27:02.597" v="115" actId="1076"/>
          <ac:spMkLst>
            <pc:docMk/>
            <pc:sldMk cId="3973799673" sldId="256"/>
            <ac:spMk id="3" creationId="{A0C14629-0B7E-4C9C-9532-BD6B044C5378}"/>
          </ac:spMkLst>
        </pc:spChg>
        <pc:spChg chg="add del">
          <ac:chgData name="Cristina González" userId="785c82948bc4ddbf" providerId="LiveId" clId="{42385F47-8E8F-41F7-B679-3ED84C498B10}" dt="2021-11-25T18:20:31.670" v="46" actId="26606"/>
          <ac:spMkLst>
            <pc:docMk/>
            <pc:sldMk cId="3973799673" sldId="256"/>
            <ac:spMk id="7" creationId="{06087813-B81F-42C4-A0EA-F9078FB614C4}"/>
          </ac:spMkLst>
        </pc:spChg>
        <pc:spChg chg="add del">
          <ac:chgData name="Cristina González" userId="785c82948bc4ddbf" providerId="LiveId" clId="{42385F47-8E8F-41F7-B679-3ED84C498B10}" dt="2021-11-25T18:20:31.670" v="46" actId="26606"/>
          <ac:spMkLst>
            <pc:docMk/>
            <pc:sldMk cId="3973799673" sldId="256"/>
            <ac:spMk id="8" creationId="{C4B295A1-75D3-4C3B-82E7-C5CFD80A7EA7}"/>
          </ac:spMkLst>
        </pc:spChg>
        <pc:spChg chg="add del">
          <ac:chgData name="Cristina González" userId="785c82948bc4ddbf" providerId="LiveId" clId="{42385F47-8E8F-41F7-B679-3ED84C498B10}" dt="2021-11-25T18:20:08.471" v="41" actId="26606"/>
          <ac:spMkLst>
            <pc:docMk/>
            <pc:sldMk cId="3973799673" sldId="256"/>
            <ac:spMk id="10" creationId="{9D767E3F-5FD8-43EF-92CC-71463D47E1EE}"/>
          </ac:spMkLst>
        </pc:spChg>
        <pc:spChg chg="add del">
          <ac:chgData name="Cristina González" userId="785c82948bc4ddbf" providerId="LiveId" clId="{42385F47-8E8F-41F7-B679-3ED84C498B10}" dt="2021-11-25T18:20:08.471" v="41" actId="26606"/>
          <ac:spMkLst>
            <pc:docMk/>
            <pc:sldMk cId="3973799673" sldId="256"/>
            <ac:spMk id="12" creationId="{53326BAA-9686-4D37-B702-A459A43F9B06}"/>
          </ac:spMkLst>
        </pc:spChg>
        <pc:spChg chg="add del">
          <ac:chgData name="Cristina González" userId="785c82948bc4ddbf" providerId="LiveId" clId="{42385F47-8E8F-41F7-B679-3ED84C498B10}" dt="2021-11-25T18:20:08.471" v="41" actId="26606"/>
          <ac:spMkLst>
            <pc:docMk/>
            <pc:sldMk cId="3973799673" sldId="256"/>
            <ac:spMk id="14" creationId="{AB330529-CB1E-4112-8F01-435C2E299761}"/>
          </ac:spMkLst>
        </pc:spChg>
        <pc:spChg chg="add del">
          <ac:chgData name="Cristina González" userId="785c82948bc4ddbf" providerId="LiveId" clId="{42385F47-8E8F-41F7-B679-3ED84C498B10}" dt="2021-11-25T18:22:49.149" v="90" actId="26606"/>
          <ac:spMkLst>
            <pc:docMk/>
            <pc:sldMk cId="3973799673" sldId="256"/>
            <ac:spMk id="20" creationId="{A7971386-B2B0-4A38-8D3B-8CF23AAA610C}"/>
          </ac:spMkLst>
        </pc:spChg>
        <pc:spChg chg="add del">
          <ac:chgData name="Cristina González" userId="785c82948bc4ddbf" providerId="LiveId" clId="{42385F47-8E8F-41F7-B679-3ED84C498B10}" dt="2021-11-25T18:22:49.149" v="90" actId="26606"/>
          <ac:spMkLst>
            <pc:docMk/>
            <pc:sldMk cId="3973799673" sldId="256"/>
            <ac:spMk id="21" creationId="{0D29D77D-2D4E-4868-960B-BEDA724F5CE2}"/>
          </ac:spMkLst>
        </pc:spChg>
        <pc:spChg chg="add del">
          <ac:chgData name="Cristina González" userId="785c82948bc4ddbf" providerId="LiveId" clId="{42385F47-8E8F-41F7-B679-3ED84C498B10}" dt="2021-11-25T18:22:49.149" v="90" actId="26606"/>
          <ac:spMkLst>
            <pc:docMk/>
            <pc:sldMk cId="3973799673" sldId="256"/>
            <ac:spMk id="22" creationId="{8BECD55C-E611-4BCD-B45E-BF01D6234816}"/>
          </ac:spMkLst>
        </pc:spChg>
        <pc:spChg chg="add del">
          <ac:chgData name="Cristina González" userId="785c82948bc4ddbf" providerId="LiveId" clId="{42385F47-8E8F-41F7-B679-3ED84C498B10}" dt="2021-11-25T18:20:31.670" v="46" actId="26606"/>
          <ac:spMkLst>
            <pc:docMk/>
            <pc:sldMk cId="3973799673" sldId="256"/>
            <ac:spMk id="27" creationId="{E4B2AF95-7029-4856-9CE4-BBBE8CF805B9}"/>
          </ac:spMkLst>
        </pc:spChg>
        <pc:spChg chg="add del">
          <ac:chgData name="Cristina González" userId="785c82948bc4ddbf" providerId="LiveId" clId="{42385F47-8E8F-41F7-B679-3ED84C498B10}" dt="2021-11-25T18:24:31.655" v="101" actId="26606"/>
          <ac:spMkLst>
            <pc:docMk/>
            <pc:sldMk cId="3973799673" sldId="256"/>
            <ac:spMk id="33" creationId="{A7971386-B2B0-4A38-8D3B-8CF23AAA610C}"/>
          </ac:spMkLst>
        </pc:spChg>
        <pc:spChg chg="add del">
          <ac:chgData name="Cristina González" userId="785c82948bc4ddbf" providerId="LiveId" clId="{42385F47-8E8F-41F7-B679-3ED84C498B10}" dt="2021-11-25T18:24:31.655" v="101" actId="26606"/>
          <ac:spMkLst>
            <pc:docMk/>
            <pc:sldMk cId="3973799673" sldId="256"/>
            <ac:spMk id="35" creationId="{06FDC3C5-8431-45BA-A6F9-CFFCB567E58B}"/>
          </ac:spMkLst>
        </pc:spChg>
        <pc:spChg chg="add del">
          <ac:chgData name="Cristina González" userId="785c82948bc4ddbf" providerId="LiveId" clId="{42385F47-8E8F-41F7-B679-3ED84C498B10}" dt="2021-11-25T18:24:31.655" v="101" actId="26606"/>
          <ac:spMkLst>
            <pc:docMk/>
            <pc:sldMk cId="3973799673" sldId="256"/>
            <ac:spMk id="46" creationId="{0D29D77D-2D4E-4868-960B-BEDA724F5CE2}"/>
          </ac:spMkLst>
        </pc:spChg>
        <pc:spChg chg="add">
          <ac:chgData name="Cristina González" userId="785c82948bc4ddbf" providerId="LiveId" clId="{42385F47-8E8F-41F7-B679-3ED84C498B10}" dt="2021-11-25T18:24:31.655" v="101" actId="26606"/>
          <ac:spMkLst>
            <pc:docMk/>
            <pc:sldMk cId="3973799673" sldId="256"/>
            <ac:spMk id="51" creationId="{A7971386-B2B0-4A38-8D3B-8CF23AAA610C}"/>
          </ac:spMkLst>
        </pc:spChg>
        <pc:spChg chg="add">
          <ac:chgData name="Cristina González" userId="785c82948bc4ddbf" providerId="LiveId" clId="{42385F47-8E8F-41F7-B679-3ED84C498B10}" dt="2021-11-25T18:24:31.655" v="101" actId="26606"/>
          <ac:spMkLst>
            <pc:docMk/>
            <pc:sldMk cId="3973799673" sldId="256"/>
            <ac:spMk id="53" creationId="{EB0BF642-CC8D-40B8-B1A3-69C16DA6F04F}"/>
          </ac:spMkLst>
        </pc:spChg>
        <pc:spChg chg="add">
          <ac:chgData name="Cristina González" userId="785c82948bc4ddbf" providerId="LiveId" clId="{42385F47-8E8F-41F7-B679-3ED84C498B10}" dt="2021-11-25T18:24:31.655" v="101" actId="26606"/>
          <ac:spMkLst>
            <pc:docMk/>
            <pc:sldMk cId="3973799673" sldId="256"/>
            <ac:spMk id="63" creationId="{0D29D77D-2D4E-4868-960B-BEDA724F5CE2}"/>
          </ac:spMkLst>
        </pc:spChg>
        <pc:grpChg chg="add del">
          <ac:chgData name="Cristina González" userId="785c82948bc4ddbf" providerId="LiveId" clId="{42385F47-8E8F-41F7-B679-3ED84C498B10}" dt="2021-11-25T18:20:31.670" v="46" actId="26606"/>
          <ac:grpSpMkLst>
            <pc:docMk/>
            <pc:sldMk cId="3973799673" sldId="256"/>
            <ac:grpSpMk id="9" creationId="{67AA0034-C7E1-4F5E-80D5-74CDFC0D1263}"/>
          </ac:grpSpMkLst>
        </pc:grpChg>
        <pc:grpChg chg="add del">
          <ac:chgData name="Cristina González" userId="785c82948bc4ddbf" providerId="LiveId" clId="{42385F47-8E8F-41F7-B679-3ED84C498B10}" dt="2021-11-25T18:20:08.471" v="41" actId="26606"/>
          <ac:grpSpMkLst>
            <pc:docMk/>
            <pc:sldMk cId="3973799673" sldId="256"/>
            <ac:grpSpMk id="16" creationId="{A6BAEEFE-5A15-4E44-B100-CFD7F5D6D059}"/>
          </ac:grpSpMkLst>
        </pc:grpChg>
        <pc:grpChg chg="add del">
          <ac:chgData name="Cristina González" userId="785c82948bc4ddbf" providerId="LiveId" clId="{42385F47-8E8F-41F7-B679-3ED84C498B10}" dt="2021-11-25T18:22:49.149" v="90" actId="26606"/>
          <ac:grpSpMkLst>
            <pc:docMk/>
            <pc:sldMk cId="3973799673" sldId="256"/>
            <ac:grpSpMk id="23" creationId="{4AE59E46-171A-4FC8-9300-0820A2E47F71}"/>
          </ac:grpSpMkLst>
        </pc:grpChg>
        <pc:grpChg chg="add del">
          <ac:chgData name="Cristina González" userId="785c82948bc4ddbf" providerId="LiveId" clId="{42385F47-8E8F-41F7-B679-3ED84C498B10}" dt="2021-11-25T18:24:31.655" v="101" actId="26606"/>
          <ac:grpSpMkLst>
            <pc:docMk/>
            <pc:sldMk cId="3973799673" sldId="256"/>
            <ac:grpSpMk id="37" creationId="{4F375F62-07E0-443B-9C48-A982359326C2}"/>
          </ac:grpSpMkLst>
        </pc:grpChg>
        <pc:grpChg chg="add">
          <ac:chgData name="Cristina González" userId="785c82948bc4ddbf" providerId="LiveId" clId="{42385F47-8E8F-41F7-B679-3ED84C498B10}" dt="2021-11-25T18:24:31.655" v="101" actId="26606"/>
          <ac:grpSpMkLst>
            <pc:docMk/>
            <pc:sldMk cId="3973799673" sldId="256"/>
            <ac:grpSpMk id="55" creationId="{B67B259C-E970-475E-A299-204B638D8A01}"/>
          </ac:grpSpMkLst>
        </pc:grpChg>
        <pc:picChg chg="add mod">
          <ac:chgData name="Cristina González" userId="785c82948bc4ddbf" providerId="LiveId" clId="{42385F47-8E8F-41F7-B679-3ED84C498B10}" dt="2021-11-25T18:24:31.655" v="101" actId="26606"/>
          <ac:picMkLst>
            <pc:docMk/>
            <pc:sldMk cId="3973799673" sldId="256"/>
            <ac:picMk id="5" creationId="{1C287B00-6407-4823-8DAB-C6DB33ADF9CD}"/>
          </ac:picMkLst>
        </pc:picChg>
      </pc:sldChg>
      <pc:sldChg chg="new del">
        <pc:chgData name="Cristina González" userId="785c82948bc4ddbf" providerId="LiveId" clId="{42385F47-8E8F-41F7-B679-3ED84C498B10}" dt="2021-11-25T18:20:03.753" v="29" actId="680"/>
        <pc:sldMkLst>
          <pc:docMk/>
          <pc:sldMk cId="664547972" sldId="257"/>
        </pc:sldMkLst>
      </pc:sldChg>
      <pc:sldChg chg="addSp modSp new mod setBg">
        <pc:chgData name="Cristina González" userId="785c82948bc4ddbf" providerId="LiveId" clId="{42385F47-8E8F-41F7-B679-3ED84C498B10}" dt="2021-11-26T05:48:02.359" v="242" actId="313"/>
        <pc:sldMkLst>
          <pc:docMk/>
          <pc:sldMk cId="3346685462" sldId="257"/>
        </pc:sldMkLst>
        <pc:spChg chg="mod">
          <ac:chgData name="Cristina González" userId="785c82948bc4ddbf" providerId="LiveId" clId="{42385F47-8E8F-41F7-B679-3ED84C498B10}" dt="2021-11-26T05:45:38.256" v="136" actId="5793"/>
          <ac:spMkLst>
            <pc:docMk/>
            <pc:sldMk cId="3346685462" sldId="257"/>
            <ac:spMk id="2" creationId="{54377EC2-014C-424F-8435-532399BDBE07}"/>
          </ac:spMkLst>
        </pc:spChg>
        <pc:spChg chg="mod">
          <ac:chgData name="Cristina González" userId="785c82948bc4ddbf" providerId="LiveId" clId="{42385F47-8E8F-41F7-B679-3ED84C498B10}" dt="2021-11-26T05:48:02.359" v="242" actId="313"/>
          <ac:spMkLst>
            <pc:docMk/>
            <pc:sldMk cId="3346685462" sldId="257"/>
            <ac:spMk id="3" creationId="{930F7A6B-5320-483B-8688-EB071556D0C3}"/>
          </ac:spMkLst>
        </pc:spChg>
        <pc:spChg chg="add">
          <ac:chgData name="Cristina González" userId="785c82948bc4ddbf" providerId="LiveId" clId="{42385F47-8E8F-41F7-B679-3ED84C498B10}" dt="2021-11-25T18:25:22.861" v="107" actId="26606"/>
          <ac:spMkLst>
            <pc:docMk/>
            <pc:sldMk cId="3346685462" sldId="257"/>
            <ac:spMk id="8" creationId="{973CFC7D-374D-4D67-8994-8DA9D4E23B62}"/>
          </ac:spMkLst>
        </pc:spChg>
        <pc:spChg chg="add">
          <ac:chgData name="Cristina González" userId="785c82948bc4ddbf" providerId="LiveId" clId="{42385F47-8E8F-41F7-B679-3ED84C498B10}" dt="2021-11-25T18:25:22.861" v="107" actId="26606"/>
          <ac:spMkLst>
            <pc:docMk/>
            <pc:sldMk cId="3346685462" sldId="257"/>
            <ac:spMk id="10" creationId="{8F7FA731-5B6E-499C-926D-C2D2D4946616}"/>
          </ac:spMkLst>
        </pc:spChg>
        <pc:spChg chg="add">
          <ac:chgData name="Cristina González" userId="785c82948bc4ddbf" providerId="LiveId" clId="{42385F47-8E8F-41F7-B679-3ED84C498B10}" dt="2021-11-25T18:25:22.861" v="107" actId="26606"/>
          <ac:spMkLst>
            <pc:docMk/>
            <pc:sldMk cId="3346685462" sldId="257"/>
            <ac:spMk id="20" creationId="{8592B821-10D5-48C0-8022-A904844B7FF4}"/>
          </ac:spMkLst>
        </pc:spChg>
        <pc:grpChg chg="add">
          <ac:chgData name="Cristina González" userId="785c82948bc4ddbf" providerId="LiveId" clId="{42385F47-8E8F-41F7-B679-3ED84C498B10}" dt="2021-11-25T18:25:22.861" v="107" actId="26606"/>
          <ac:grpSpMkLst>
            <pc:docMk/>
            <pc:sldMk cId="3346685462" sldId="257"/>
            <ac:grpSpMk id="12" creationId="{3A09DD4A-71B1-4992-961C-FB007CA09D4E}"/>
          </ac:grpSpMkLst>
        </pc:grpChg>
        <pc:picChg chg="add mod">
          <ac:chgData name="Cristina González" userId="785c82948bc4ddbf" providerId="LiveId" clId="{42385F47-8E8F-41F7-B679-3ED84C498B10}" dt="2021-11-25T18:28:08.692" v="122" actId="1076"/>
          <ac:picMkLst>
            <pc:docMk/>
            <pc:sldMk cId="3346685462" sldId="257"/>
            <ac:picMk id="19" creationId="{6D4BA507-1155-417D-B86B-55DA65B74437}"/>
          </ac:picMkLst>
        </pc:picChg>
      </pc:sldChg>
      <pc:sldChg chg="new del">
        <pc:chgData name="Cristina González" userId="785c82948bc4ddbf" providerId="LiveId" clId="{42385F47-8E8F-41F7-B679-3ED84C498B10}" dt="2021-11-25T18:24:37.498" v="102" actId="47"/>
        <pc:sldMkLst>
          <pc:docMk/>
          <pc:sldMk cId="3516613288" sldId="257"/>
        </pc:sldMkLst>
      </pc:sldChg>
      <pc:sldChg chg="add del setBg">
        <pc:chgData name="Cristina González" userId="785c82948bc4ddbf" providerId="LiveId" clId="{42385F47-8E8F-41F7-B679-3ED84C498B10}" dt="2021-11-26T05:47:27.126" v="170" actId="47"/>
        <pc:sldMkLst>
          <pc:docMk/>
          <pc:sldMk cId="1188494074" sldId="258"/>
        </pc:sldMkLst>
      </pc:sldChg>
      <pc:sldChg chg="modSp add mod">
        <pc:chgData name="Cristina González" userId="785c82948bc4ddbf" providerId="LiveId" clId="{42385F47-8E8F-41F7-B679-3ED84C498B10}" dt="2021-11-26T05:49:21.916" v="254" actId="113"/>
        <pc:sldMkLst>
          <pc:docMk/>
          <pc:sldMk cId="1679628319" sldId="258"/>
        </pc:sldMkLst>
        <pc:spChg chg="mod">
          <ac:chgData name="Cristina González" userId="785c82948bc4ddbf" providerId="LiveId" clId="{42385F47-8E8F-41F7-B679-3ED84C498B10}" dt="2021-11-26T05:49:21.916" v="254" actId="113"/>
          <ac:spMkLst>
            <pc:docMk/>
            <pc:sldMk cId="1679628319" sldId="258"/>
            <ac:spMk id="3" creationId="{930F7A6B-5320-483B-8688-EB071556D0C3}"/>
          </ac:spMkLst>
        </pc:spChg>
      </pc:sldChg>
      <pc:sldChg chg="new del">
        <pc:chgData name="Cristina González" userId="785c82948bc4ddbf" providerId="LiveId" clId="{42385F47-8E8F-41F7-B679-3ED84C498B10}" dt="2021-11-25T18:25:25.865" v="108" actId="47"/>
        <pc:sldMkLst>
          <pc:docMk/>
          <pc:sldMk cId="2527319513" sldId="258"/>
        </pc:sldMkLst>
      </pc:sldChg>
      <pc:sldChg chg="new del">
        <pc:chgData name="Cristina González" userId="785c82948bc4ddbf" providerId="LiveId" clId="{42385F47-8E8F-41F7-B679-3ED84C498B10}" dt="2021-11-25T18:25:45.115" v="112" actId="47"/>
        <pc:sldMkLst>
          <pc:docMk/>
          <pc:sldMk cId="2868201629" sldId="258"/>
        </pc:sldMkLst>
      </pc:sldChg>
      <pc:sldChg chg="add del">
        <pc:chgData name="Cristina González" userId="785c82948bc4ddbf" providerId="LiveId" clId="{42385F47-8E8F-41F7-B679-3ED84C498B10}" dt="2021-11-26T05:53:39.128" v="285" actId="47"/>
        <pc:sldMkLst>
          <pc:docMk/>
          <pc:sldMk cId="1699002297" sldId="259"/>
        </pc:sldMkLst>
      </pc:sldChg>
      <pc:sldChg chg="modSp add mod">
        <pc:chgData name="Cristina González" userId="785c82948bc4ddbf" providerId="LiveId" clId="{42385F47-8E8F-41F7-B679-3ED84C498B10}" dt="2021-11-26T05:52:52.697" v="284" actId="6549"/>
        <pc:sldMkLst>
          <pc:docMk/>
          <pc:sldMk cId="993739604" sldId="260"/>
        </pc:sldMkLst>
        <pc:spChg chg="mod">
          <ac:chgData name="Cristina González" userId="785c82948bc4ddbf" providerId="LiveId" clId="{42385F47-8E8F-41F7-B679-3ED84C498B10}" dt="2021-11-26T05:52:52.697" v="284" actId="6549"/>
          <ac:spMkLst>
            <pc:docMk/>
            <pc:sldMk cId="993739604" sldId="260"/>
            <ac:spMk id="3" creationId="{930F7A6B-5320-483B-8688-EB071556D0C3}"/>
          </ac:spMkLst>
        </pc:spChg>
      </pc:sldChg>
      <pc:sldChg chg="modSp add mod">
        <pc:chgData name="Cristina González" userId="785c82948bc4ddbf" providerId="LiveId" clId="{42385F47-8E8F-41F7-B679-3ED84C498B10}" dt="2021-11-26T05:55:59.542" v="298" actId="20577"/>
        <pc:sldMkLst>
          <pc:docMk/>
          <pc:sldMk cId="520041324" sldId="261"/>
        </pc:sldMkLst>
        <pc:spChg chg="mod">
          <ac:chgData name="Cristina González" userId="785c82948bc4ddbf" providerId="LiveId" clId="{42385F47-8E8F-41F7-B679-3ED84C498B10}" dt="2021-11-26T05:55:59.542" v="298" actId="20577"/>
          <ac:spMkLst>
            <pc:docMk/>
            <pc:sldMk cId="520041324" sldId="261"/>
            <ac:spMk id="3" creationId="{930F7A6B-5320-483B-8688-EB071556D0C3}"/>
          </ac:spMkLst>
        </pc:spChg>
      </pc:sldChg>
      <pc:sldChg chg="addSp delSp modSp add mod">
        <pc:chgData name="Cristina González" userId="785c82948bc4ddbf" providerId="LiveId" clId="{42385F47-8E8F-41F7-B679-3ED84C498B10}" dt="2021-11-26T07:37:06.192" v="668" actId="20577"/>
        <pc:sldMkLst>
          <pc:docMk/>
          <pc:sldMk cId="2190571032" sldId="262"/>
        </pc:sldMkLst>
        <pc:spChg chg="mod">
          <ac:chgData name="Cristina González" userId="785c82948bc4ddbf" providerId="LiveId" clId="{42385F47-8E8F-41F7-B679-3ED84C498B10}" dt="2021-11-26T05:58:26.778" v="365" actId="20577"/>
          <ac:spMkLst>
            <pc:docMk/>
            <pc:sldMk cId="2190571032" sldId="262"/>
            <ac:spMk id="2" creationId="{54377EC2-014C-424F-8435-532399BDBE07}"/>
          </ac:spMkLst>
        </pc:spChg>
        <pc:spChg chg="mod">
          <ac:chgData name="Cristina González" userId="785c82948bc4ddbf" providerId="LiveId" clId="{42385F47-8E8F-41F7-B679-3ED84C498B10}" dt="2021-11-26T07:37:06.192" v="668" actId="20577"/>
          <ac:spMkLst>
            <pc:docMk/>
            <pc:sldMk cId="2190571032" sldId="262"/>
            <ac:spMk id="3" creationId="{930F7A6B-5320-483B-8688-EB071556D0C3}"/>
          </ac:spMkLst>
        </pc:spChg>
        <pc:spChg chg="add del">
          <ac:chgData name="Cristina González" userId="785c82948bc4ddbf" providerId="LiveId" clId="{42385F47-8E8F-41F7-B679-3ED84C498B10}" dt="2021-11-26T05:57:23.326" v="310" actId="22"/>
          <ac:spMkLst>
            <pc:docMk/>
            <pc:sldMk cId="2190571032" sldId="262"/>
            <ac:spMk id="21" creationId="{14F7B973-CDC4-4F02-901D-AE8A525E730F}"/>
          </ac:spMkLst>
        </pc:spChg>
      </pc:sldChg>
      <pc:sldChg chg="modSp add mod">
        <pc:chgData name="Cristina González" userId="785c82948bc4ddbf" providerId="LiveId" clId="{42385F47-8E8F-41F7-B679-3ED84C498B10}" dt="2021-11-26T06:09:48.938" v="437" actId="20577"/>
        <pc:sldMkLst>
          <pc:docMk/>
          <pc:sldMk cId="2401235415" sldId="263"/>
        </pc:sldMkLst>
        <pc:spChg chg="mod">
          <ac:chgData name="Cristina González" userId="785c82948bc4ddbf" providerId="LiveId" clId="{42385F47-8E8F-41F7-B679-3ED84C498B10}" dt="2021-11-26T06:09:48.938" v="437" actId="20577"/>
          <ac:spMkLst>
            <pc:docMk/>
            <pc:sldMk cId="2401235415" sldId="263"/>
            <ac:spMk id="3" creationId="{930F7A6B-5320-483B-8688-EB071556D0C3}"/>
          </ac:spMkLst>
        </pc:spChg>
      </pc:sldChg>
      <pc:sldChg chg="modSp add mod">
        <pc:chgData name="Cristina González" userId="785c82948bc4ddbf" providerId="LiveId" clId="{42385F47-8E8F-41F7-B679-3ED84C498B10}" dt="2021-11-26T07:01:24.850" v="663" actId="20577"/>
        <pc:sldMkLst>
          <pc:docMk/>
          <pc:sldMk cId="2181087981" sldId="264"/>
        </pc:sldMkLst>
        <pc:spChg chg="mod">
          <ac:chgData name="Cristina González" userId="785c82948bc4ddbf" providerId="LiveId" clId="{42385F47-8E8F-41F7-B679-3ED84C498B10}" dt="2021-11-26T07:01:24.850" v="663" actId="20577"/>
          <ac:spMkLst>
            <pc:docMk/>
            <pc:sldMk cId="2181087981" sldId="264"/>
            <ac:spMk id="3" creationId="{930F7A6B-5320-483B-8688-EB071556D0C3}"/>
          </ac:spMkLst>
        </pc:spChg>
      </pc:sldChg>
      <pc:sldChg chg="modSp add del mod">
        <pc:chgData name="Cristina González" userId="785c82948bc4ddbf" providerId="LiveId" clId="{42385F47-8E8F-41F7-B679-3ED84C498B10}" dt="2021-11-26T07:37:21.050" v="669" actId="20577"/>
        <pc:sldMkLst>
          <pc:docMk/>
          <pc:sldMk cId="3466090453" sldId="265"/>
        </pc:sldMkLst>
        <pc:spChg chg="mod">
          <ac:chgData name="Cristina González" userId="785c82948bc4ddbf" providerId="LiveId" clId="{42385F47-8E8F-41F7-B679-3ED84C498B10}" dt="2021-11-26T07:37:21.050" v="669" actId="20577"/>
          <ac:spMkLst>
            <pc:docMk/>
            <pc:sldMk cId="3466090453" sldId="265"/>
            <ac:spMk id="3" creationId="{930F7A6B-5320-483B-8688-EB071556D0C3}"/>
          </ac:spMkLst>
        </pc:spChg>
      </pc:sldChg>
      <pc:sldChg chg="modSp add del mod">
        <pc:chgData name="Cristina González" userId="785c82948bc4ddbf" providerId="LiveId" clId="{42385F47-8E8F-41F7-B679-3ED84C498B10}" dt="2021-11-26T07:23:09.024" v="664" actId="47"/>
        <pc:sldMkLst>
          <pc:docMk/>
          <pc:sldMk cId="2996985446" sldId="266"/>
        </pc:sldMkLst>
        <pc:spChg chg="mod">
          <ac:chgData name="Cristina González" userId="785c82948bc4ddbf" providerId="LiveId" clId="{42385F47-8E8F-41F7-B679-3ED84C498B10}" dt="2021-11-26T06:17:10.093" v="517"/>
          <ac:spMkLst>
            <pc:docMk/>
            <pc:sldMk cId="2996985446" sldId="266"/>
            <ac:spMk id="2" creationId="{54377EC2-014C-424F-8435-532399BDBE07}"/>
          </ac:spMkLst>
        </pc:spChg>
        <pc:spChg chg="mod">
          <ac:chgData name="Cristina González" userId="785c82948bc4ddbf" providerId="LiveId" clId="{42385F47-8E8F-41F7-B679-3ED84C498B10}" dt="2021-11-26T06:19:12.362" v="522" actId="113"/>
          <ac:spMkLst>
            <pc:docMk/>
            <pc:sldMk cId="2996985446" sldId="266"/>
            <ac:spMk id="3" creationId="{930F7A6B-5320-483B-8688-EB071556D0C3}"/>
          </ac:spMkLst>
        </pc:spChg>
      </pc:sldChg>
      <pc:sldChg chg="modSp add mod">
        <pc:chgData name="Cristina González" userId="785c82948bc4ddbf" providerId="LiveId" clId="{42385F47-8E8F-41F7-B679-3ED84C498B10}" dt="2021-11-26T07:37:24.958" v="670" actId="20577"/>
        <pc:sldMkLst>
          <pc:docMk/>
          <pc:sldMk cId="1043535654" sldId="267"/>
        </pc:sldMkLst>
        <pc:spChg chg="mod">
          <ac:chgData name="Cristina González" userId="785c82948bc4ddbf" providerId="LiveId" clId="{42385F47-8E8F-41F7-B679-3ED84C498B10}" dt="2021-11-26T07:37:24.958" v="670" actId="20577"/>
          <ac:spMkLst>
            <pc:docMk/>
            <pc:sldMk cId="1043535654" sldId="267"/>
            <ac:spMk id="3" creationId="{930F7A6B-5320-483B-8688-EB071556D0C3}"/>
          </ac:spMkLst>
        </pc:spChg>
      </pc:sldChg>
      <pc:sldChg chg="modSp add del mod">
        <pc:chgData name="Cristina González" userId="785c82948bc4ddbf" providerId="LiveId" clId="{42385F47-8E8F-41F7-B679-3ED84C498B10}" dt="2021-11-26T07:51:16.087" v="689" actId="47"/>
        <pc:sldMkLst>
          <pc:docMk/>
          <pc:sldMk cId="2227506553" sldId="268"/>
        </pc:sldMkLst>
        <pc:spChg chg="mod">
          <ac:chgData name="Cristina González" userId="785c82948bc4ddbf" providerId="LiveId" clId="{42385F47-8E8F-41F7-B679-3ED84C498B10}" dt="2021-11-26T06:24:22.505" v="560" actId="27636"/>
          <ac:spMkLst>
            <pc:docMk/>
            <pc:sldMk cId="2227506553" sldId="268"/>
            <ac:spMk id="3" creationId="{930F7A6B-5320-483B-8688-EB071556D0C3}"/>
          </ac:spMkLst>
        </pc:spChg>
      </pc:sldChg>
      <pc:sldChg chg="modSp add del mod">
        <pc:chgData name="Cristina González" userId="785c82948bc4ddbf" providerId="LiveId" clId="{42385F47-8E8F-41F7-B679-3ED84C498B10}" dt="2021-11-26T08:01:26.774" v="690" actId="47"/>
        <pc:sldMkLst>
          <pc:docMk/>
          <pc:sldMk cId="2405924795" sldId="269"/>
        </pc:sldMkLst>
        <pc:spChg chg="mod">
          <ac:chgData name="Cristina González" userId="785c82948bc4ddbf" providerId="LiveId" clId="{42385F47-8E8F-41F7-B679-3ED84C498B10}" dt="2021-11-26T07:24:02.684" v="667" actId="20577"/>
          <ac:spMkLst>
            <pc:docMk/>
            <pc:sldMk cId="2405924795" sldId="269"/>
            <ac:spMk id="3" creationId="{930F7A6B-5320-483B-8688-EB071556D0C3}"/>
          </ac:spMkLst>
        </pc:spChg>
      </pc:sldChg>
      <pc:sldChg chg="modSp add mod">
        <pc:chgData name="Cristina González" userId="785c82948bc4ddbf" providerId="LiveId" clId="{42385F47-8E8F-41F7-B679-3ED84C498B10}" dt="2021-11-26T07:38:09.429" v="688" actId="20577"/>
        <pc:sldMkLst>
          <pc:docMk/>
          <pc:sldMk cId="1996165228" sldId="270"/>
        </pc:sldMkLst>
        <pc:spChg chg="mod">
          <ac:chgData name="Cristina González" userId="785c82948bc4ddbf" providerId="LiveId" clId="{42385F47-8E8F-41F7-B679-3ED84C498B10}" dt="2021-11-26T07:38:09.429" v="688" actId="20577"/>
          <ac:spMkLst>
            <pc:docMk/>
            <pc:sldMk cId="1996165228" sldId="270"/>
            <ac:spMk id="3" creationId="{930F7A6B-5320-483B-8688-EB071556D0C3}"/>
          </ac:spMkLst>
        </pc:spChg>
      </pc:sldChg>
      <pc:sldChg chg="modSp add mod">
        <pc:chgData name="Cristina González" userId="785c82948bc4ddbf" providerId="LiveId" clId="{42385F47-8E8F-41F7-B679-3ED84C498B10}" dt="2021-11-26T07:37:58.786" v="683" actId="404"/>
        <pc:sldMkLst>
          <pc:docMk/>
          <pc:sldMk cId="3309425871" sldId="271"/>
        </pc:sldMkLst>
        <pc:spChg chg="mod">
          <ac:chgData name="Cristina González" userId="785c82948bc4ddbf" providerId="LiveId" clId="{42385F47-8E8F-41F7-B679-3ED84C498B10}" dt="2021-11-26T07:37:58.786" v="683" actId="404"/>
          <ac:spMkLst>
            <pc:docMk/>
            <pc:sldMk cId="3309425871" sldId="271"/>
            <ac:spMk id="3" creationId="{930F7A6B-5320-483B-8688-EB071556D0C3}"/>
          </ac:spMkLst>
        </pc:spChg>
      </pc:sldChg>
      <pc:sldChg chg="addSp modSp add mod">
        <pc:chgData name="Cristina González" userId="785c82948bc4ddbf" providerId="LiveId" clId="{42385F47-8E8F-41F7-B679-3ED84C498B10}" dt="2021-11-26T06:37:25.569" v="620" actId="403"/>
        <pc:sldMkLst>
          <pc:docMk/>
          <pc:sldMk cId="2312614576" sldId="272"/>
        </pc:sldMkLst>
        <pc:spChg chg="mod">
          <ac:chgData name="Cristina González" userId="785c82948bc4ddbf" providerId="LiveId" clId="{42385F47-8E8F-41F7-B679-3ED84C498B10}" dt="2021-11-26T06:32:15.258" v="580" actId="20577"/>
          <ac:spMkLst>
            <pc:docMk/>
            <pc:sldMk cId="2312614576" sldId="272"/>
            <ac:spMk id="3" creationId="{930F7A6B-5320-483B-8688-EB071556D0C3}"/>
          </ac:spMkLst>
        </pc:spChg>
        <pc:graphicFrameChg chg="add mod">
          <ac:chgData name="Cristina González" userId="785c82948bc4ddbf" providerId="LiveId" clId="{42385F47-8E8F-41F7-B679-3ED84C498B10}" dt="2021-11-26T06:37:25.569" v="620" actId="403"/>
          <ac:graphicFrameMkLst>
            <pc:docMk/>
            <pc:sldMk cId="2312614576" sldId="272"/>
            <ac:graphicFrameMk id="21" creationId="{40776184-76BE-48F2-9E85-A531A797D9A4}"/>
          </ac:graphicFrameMkLst>
        </pc:graphicFrameChg>
      </pc:sldChg>
      <pc:sldChg chg="addSp delSp modSp add mod modAnim">
        <pc:chgData name="Cristina González" userId="785c82948bc4ddbf" providerId="LiveId" clId="{42385F47-8E8F-41F7-B679-3ED84C498B10}" dt="2021-11-26T06:39:40.570" v="656"/>
        <pc:sldMkLst>
          <pc:docMk/>
          <pc:sldMk cId="2586984762" sldId="273"/>
        </pc:sldMkLst>
        <pc:spChg chg="mod">
          <ac:chgData name="Cristina González" userId="785c82948bc4ddbf" providerId="LiveId" clId="{42385F47-8E8F-41F7-B679-3ED84C498B10}" dt="2021-11-26T06:39:40.570" v="656"/>
          <ac:spMkLst>
            <pc:docMk/>
            <pc:sldMk cId="2586984762" sldId="273"/>
            <ac:spMk id="2" creationId="{54377EC2-014C-424F-8435-532399BDBE07}"/>
          </ac:spMkLst>
        </pc:spChg>
        <pc:spChg chg="del">
          <ac:chgData name="Cristina González" userId="785c82948bc4ddbf" providerId="LiveId" clId="{42385F47-8E8F-41F7-B679-3ED84C498B10}" dt="2021-11-26T06:38:37.571" v="626" actId="478"/>
          <ac:spMkLst>
            <pc:docMk/>
            <pc:sldMk cId="2586984762" sldId="273"/>
            <ac:spMk id="3" creationId="{930F7A6B-5320-483B-8688-EB071556D0C3}"/>
          </ac:spMkLst>
        </pc:spChg>
        <pc:spChg chg="add del mod">
          <ac:chgData name="Cristina González" userId="785c82948bc4ddbf" providerId="LiveId" clId="{42385F47-8E8F-41F7-B679-3ED84C498B10}" dt="2021-11-26T06:38:39.344" v="627" actId="478"/>
          <ac:spMkLst>
            <pc:docMk/>
            <pc:sldMk cId="2586984762" sldId="273"/>
            <ac:spMk id="5" creationId="{898AC41D-5C54-4451-B33B-3AD622FCB6A6}"/>
          </ac:spMkLst>
        </pc:spChg>
        <pc:graphicFrameChg chg="del">
          <ac:chgData name="Cristina González" userId="785c82948bc4ddbf" providerId="LiveId" clId="{42385F47-8E8F-41F7-B679-3ED84C498B10}" dt="2021-11-26T06:38:18.164" v="624" actId="478"/>
          <ac:graphicFrameMkLst>
            <pc:docMk/>
            <pc:sldMk cId="2586984762" sldId="273"/>
            <ac:graphicFrameMk id="21" creationId="{40776184-76BE-48F2-9E85-A531A797D9A4}"/>
          </ac:graphicFrameMkLst>
        </pc:graphicFrameChg>
      </pc:sldChg>
      <pc:sldChg chg="new del">
        <pc:chgData name="Cristina González" userId="785c82948bc4ddbf" providerId="LiveId" clId="{42385F47-8E8F-41F7-B679-3ED84C498B10}" dt="2021-11-26T06:38:08.112" v="622" actId="47"/>
        <pc:sldMkLst>
          <pc:docMk/>
          <pc:sldMk cId="2628729319" sldId="273"/>
        </pc:sldMkLst>
      </pc:sldChg>
      <pc:sldMasterChg chg="add del addSldLayout delSldLayout">
        <pc:chgData name="Cristina González" userId="785c82948bc4ddbf" providerId="LiveId" clId="{42385F47-8E8F-41F7-B679-3ED84C498B10}" dt="2021-11-25T18:20:34.420" v="47" actId="26606"/>
        <pc:sldMasterMkLst>
          <pc:docMk/>
          <pc:sldMasterMk cId="3446936601" sldId="2147483648"/>
        </pc:sldMasterMkLst>
        <pc:sldLayoutChg chg="add del">
          <pc:chgData name="Cristina González" userId="785c82948bc4ddbf" providerId="LiveId" clId="{42385F47-8E8F-41F7-B679-3ED84C498B10}" dt="2021-11-25T18:20:34.420" v="47" actId="26606"/>
          <pc:sldLayoutMkLst>
            <pc:docMk/>
            <pc:sldMasterMk cId="3446936601" sldId="2147483648"/>
            <pc:sldLayoutMk cId="2002900646" sldId="2147483649"/>
          </pc:sldLayoutMkLst>
        </pc:sldLayoutChg>
        <pc:sldLayoutChg chg="add del">
          <pc:chgData name="Cristina González" userId="785c82948bc4ddbf" providerId="LiveId" clId="{42385F47-8E8F-41F7-B679-3ED84C498B10}" dt="2021-11-25T18:20:34.420" v="47" actId="26606"/>
          <pc:sldLayoutMkLst>
            <pc:docMk/>
            <pc:sldMasterMk cId="3446936601" sldId="2147483648"/>
            <pc:sldLayoutMk cId="175445076" sldId="2147483650"/>
          </pc:sldLayoutMkLst>
        </pc:sldLayoutChg>
        <pc:sldLayoutChg chg="add del">
          <pc:chgData name="Cristina González" userId="785c82948bc4ddbf" providerId="LiveId" clId="{42385F47-8E8F-41F7-B679-3ED84C498B10}" dt="2021-11-25T18:20:34.420" v="47" actId="26606"/>
          <pc:sldLayoutMkLst>
            <pc:docMk/>
            <pc:sldMasterMk cId="3446936601" sldId="2147483648"/>
            <pc:sldLayoutMk cId="3319280328" sldId="2147483651"/>
          </pc:sldLayoutMkLst>
        </pc:sldLayoutChg>
        <pc:sldLayoutChg chg="add del">
          <pc:chgData name="Cristina González" userId="785c82948bc4ddbf" providerId="LiveId" clId="{42385F47-8E8F-41F7-B679-3ED84C498B10}" dt="2021-11-25T18:20:34.420" v="47" actId="26606"/>
          <pc:sldLayoutMkLst>
            <pc:docMk/>
            <pc:sldMasterMk cId="3446936601" sldId="2147483648"/>
            <pc:sldLayoutMk cId="3110941738" sldId="2147483652"/>
          </pc:sldLayoutMkLst>
        </pc:sldLayoutChg>
        <pc:sldLayoutChg chg="add del">
          <pc:chgData name="Cristina González" userId="785c82948bc4ddbf" providerId="LiveId" clId="{42385F47-8E8F-41F7-B679-3ED84C498B10}" dt="2021-11-25T18:20:34.420" v="47" actId="26606"/>
          <pc:sldLayoutMkLst>
            <pc:docMk/>
            <pc:sldMasterMk cId="3446936601" sldId="2147483648"/>
            <pc:sldLayoutMk cId="3285940023" sldId="2147483653"/>
          </pc:sldLayoutMkLst>
        </pc:sldLayoutChg>
        <pc:sldLayoutChg chg="add del">
          <pc:chgData name="Cristina González" userId="785c82948bc4ddbf" providerId="LiveId" clId="{42385F47-8E8F-41F7-B679-3ED84C498B10}" dt="2021-11-25T18:20:34.420" v="47" actId="26606"/>
          <pc:sldLayoutMkLst>
            <pc:docMk/>
            <pc:sldMasterMk cId="3446936601" sldId="2147483648"/>
            <pc:sldLayoutMk cId="905001623" sldId="2147483654"/>
          </pc:sldLayoutMkLst>
        </pc:sldLayoutChg>
        <pc:sldLayoutChg chg="add del">
          <pc:chgData name="Cristina González" userId="785c82948bc4ddbf" providerId="LiveId" clId="{42385F47-8E8F-41F7-B679-3ED84C498B10}" dt="2021-11-25T18:20:34.420" v="47" actId="26606"/>
          <pc:sldLayoutMkLst>
            <pc:docMk/>
            <pc:sldMasterMk cId="3446936601" sldId="2147483648"/>
            <pc:sldLayoutMk cId="572947797" sldId="2147483655"/>
          </pc:sldLayoutMkLst>
        </pc:sldLayoutChg>
        <pc:sldLayoutChg chg="add del">
          <pc:chgData name="Cristina González" userId="785c82948bc4ddbf" providerId="LiveId" clId="{42385F47-8E8F-41F7-B679-3ED84C498B10}" dt="2021-11-25T18:20:34.420" v="47" actId="26606"/>
          <pc:sldLayoutMkLst>
            <pc:docMk/>
            <pc:sldMasterMk cId="3446936601" sldId="2147483648"/>
            <pc:sldLayoutMk cId="2371890083" sldId="2147483656"/>
          </pc:sldLayoutMkLst>
        </pc:sldLayoutChg>
        <pc:sldLayoutChg chg="add del">
          <pc:chgData name="Cristina González" userId="785c82948bc4ddbf" providerId="LiveId" clId="{42385F47-8E8F-41F7-B679-3ED84C498B10}" dt="2021-11-25T18:20:34.420" v="47" actId="26606"/>
          <pc:sldLayoutMkLst>
            <pc:docMk/>
            <pc:sldMasterMk cId="3446936601" sldId="2147483648"/>
            <pc:sldLayoutMk cId="671803387" sldId="2147483657"/>
          </pc:sldLayoutMkLst>
        </pc:sldLayoutChg>
        <pc:sldLayoutChg chg="add del">
          <pc:chgData name="Cristina González" userId="785c82948bc4ddbf" providerId="LiveId" clId="{42385F47-8E8F-41F7-B679-3ED84C498B10}" dt="2021-11-25T18:20:34.420" v="47" actId="26606"/>
          <pc:sldLayoutMkLst>
            <pc:docMk/>
            <pc:sldMasterMk cId="3446936601" sldId="2147483648"/>
            <pc:sldLayoutMk cId="1455474351" sldId="2147483658"/>
          </pc:sldLayoutMkLst>
        </pc:sldLayoutChg>
        <pc:sldLayoutChg chg="add del">
          <pc:chgData name="Cristina González" userId="785c82948bc4ddbf" providerId="LiveId" clId="{42385F47-8E8F-41F7-B679-3ED84C498B10}" dt="2021-11-25T18:20:34.420" v="47" actId="26606"/>
          <pc:sldLayoutMkLst>
            <pc:docMk/>
            <pc:sldMasterMk cId="3446936601" sldId="2147483648"/>
            <pc:sldLayoutMk cId="2705093413" sldId="2147483659"/>
          </pc:sldLayoutMkLst>
        </pc:sldLayoutChg>
      </pc:sldMasterChg>
      <pc:sldMasterChg chg="add del replId addSldLayout delSldLayout">
        <pc:chgData name="Cristina González" userId="785c82948bc4ddbf" providerId="LiveId" clId="{42385F47-8E8F-41F7-B679-3ED84C498B10}" dt="2021-11-25T18:20:31.670" v="46" actId="26606"/>
        <pc:sldMasterMkLst>
          <pc:docMk/>
          <pc:sldMasterMk cId="768447080" sldId="2147483660"/>
        </pc:sldMasterMkLst>
        <pc:sldLayoutChg chg="add del">
          <pc:chgData name="Cristina González" userId="785c82948bc4ddbf" providerId="LiveId" clId="{42385F47-8E8F-41F7-B679-3ED84C498B10}" dt="2021-11-25T18:20:31.670" v="46" actId="26606"/>
          <pc:sldLayoutMkLst>
            <pc:docMk/>
            <pc:sldMasterMk cId="768447080" sldId="2147483660"/>
            <pc:sldLayoutMk cId="1887837515" sldId="2147483661"/>
          </pc:sldLayoutMkLst>
        </pc:sldLayoutChg>
        <pc:sldLayoutChg chg="add del replId">
          <pc:chgData name="Cristina González" userId="785c82948bc4ddbf" providerId="LiveId" clId="{42385F47-8E8F-41F7-B679-3ED84C498B10}" dt="2021-11-25T18:20:31.670" v="46" actId="26606"/>
          <pc:sldLayoutMkLst>
            <pc:docMk/>
            <pc:sldMasterMk cId="768447080" sldId="2147483660"/>
            <pc:sldLayoutMk cId="2611920392" sldId="2147483662"/>
          </pc:sldLayoutMkLst>
        </pc:sldLayoutChg>
        <pc:sldLayoutChg chg="add del replId">
          <pc:chgData name="Cristina González" userId="785c82948bc4ddbf" providerId="LiveId" clId="{42385F47-8E8F-41F7-B679-3ED84C498B10}" dt="2021-11-25T18:20:31.670" v="46" actId="26606"/>
          <pc:sldLayoutMkLst>
            <pc:docMk/>
            <pc:sldMasterMk cId="768447080" sldId="2147483660"/>
            <pc:sldLayoutMk cId="2984597388" sldId="2147483663"/>
          </pc:sldLayoutMkLst>
        </pc:sldLayoutChg>
        <pc:sldLayoutChg chg="add del replId">
          <pc:chgData name="Cristina González" userId="785c82948bc4ddbf" providerId="LiveId" clId="{42385F47-8E8F-41F7-B679-3ED84C498B10}" dt="2021-11-25T18:20:31.670" v="46" actId="26606"/>
          <pc:sldLayoutMkLst>
            <pc:docMk/>
            <pc:sldMasterMk cId="768447080" sldId="2147483660"/>
            <pc:sldLayoutMk cId="2939951360" sldId="2147483664"/>
          </pc:sldLayoutMkLst>
        </pc:sldLayoutChg>
        <pc:sldLayoutChg chg="add del replId">
          <pc:chgData name="Cristina González" userId="785c82948bc4ddbf" providerId="LiveId" clId="{42385F47-8E8F-41F7-B679-3ED84C498B10}" dt="2021-11-25T18:20:31.670" v="46" actId="26606"/>
          <pc:sldLayoutMkLst>
            <pc:docMk/>
            <pc:sldMasterMk cId="768447080" sldId="2147483660"/>
            <pc:sldLayoutMk cId="3513435835" sldId="2147483665"/>
          </pc:sldLayoutMkLst>
        </pc:sldLayoutChg>
        <pc:sldLayoutChg chg="add del replId">
          <pc:chgData name="Cristina González" userId="785c82948bc4ddbf" providerId="LiveId" clId="{42385F47-8E8F-41F7-B679-3ED84C498B10}" dt="2021-11-25T18:20:31.670" v="46" actId="26606"/>
          <pc:sldLayoutMkLst>
            <pc:docMk/>
            <pc:sldMasterMk cId="768447080" sldId="2147483660"/>
            <pc:sldLayoutMk cId="426418447" sldId="2147483666"/>
          </pc:sldLayoutMkLst>
        </pc:sldLayoutChg>
        <pc:sldLayoutChg chg="add del replId">
          <pc:chgData name="Cristina González" userId="785c82948bc4ddbf" providerId="LiveId" clId="{42385F47-8E8F-41F7-B679-3ED84C498B10}" dt="2021-11-25T18:20:31.670" v="46" actId="26606"/>
          <pc:sldLayoutMkLst>
            <pc:docMk/>
            <pc:sldMasterMk cId="768447080" sldId="2147483660"/>
            <pc:sldLayoutMk cId="3835102307" sldId="2147483667"/>
          </pc:sldLayoutMkLst>
        </pc:sldLayoutChg>
        <pc:sldLayoutChg chg="add del replId">
          <pc:chgData name="Cristina González" userId="785c82948bc4ddbf" providerId="LiveId" clId="{42385F47-8E8F-41F7-B679-3ED84C498B10}" dt="2021-11-25T18:20:31.670" v="46" actId="26606"/>
          <pc:sldLayoutMkLst>
            <pc:docMk/>
            <pc:sldMasterMk cId="768447080" sldId="2147483660"/>
            <pc:sldLayoutMk cId="3421266859" sldId="2147483668"/>
          </pc:sldLayoutMkLst>
        </pc:sldLayoutChg>
        <pc:sldLayoutChg chg="add del replId">
          <pc:chgData name="Cristina González" userId="785c82948bc4ddbf" providerId="LiveId" clId="{42385F47-8E8F-41F7-B679-3ED84C498B10}" dt="2021-11-25T18:20:31.670" v="46" actId="26606"/>
          <pc:sldLayoutMkLst>
            <pc:docMk/>
            <pc:sldMasterMk cId="768447080" sldId="2147483660"/>
            <pc:sldLayoutMk cId="2168528341" sldId="2147483669"/>
          </pc:sldLayoutMkLst>
        </pc:sldLayoutChg>
        <pc:sldLayoutChg chg="add del replId">
          <pc:chgData name="Cristina González" userId="785c82948bc4ddbf" providerId="LiveId" clId="{42385F47-8E8F-41F7-B679-3ED84C498B10}" dt="2021-11-25T18:20:31.670" v="46" actId="26606"/>
          <pc:sldLayoutMkLst>
            <pc:docMk/>
            <pc:sldMasterMk cId="768447080" sldId="2147483660"/>
            <pc:sldLayoutMk cId="939243461" sldId="2147483670"/>
          </pc:sldLayoutMkLst>
        </pc:sldLayoutChg>
        <pc:sldLayoutChg chg="add del replId">
          <pc:chgData name="Cristina González" userId="785c82948bc4ddbf" providerId="LiveId" clId="{42385F47-8E8F-41F7-B679-3ED84C498B10}" dt="2021-11-25T18:20:31.670" v="46" actId="26606"/>
          <pc:sldLayoutMkLst>
            <pc:docMk/>
            <pc:sldMasterMk cId="768447080" sldId="2147483660"/>
            <pc:sldLayoutMk cId="437962195" sldId="2147483671"/>
          </pc:sldLayoutMkLst>
        </pc:sldLayoutChg>
      </pc:sldMasterChg>
      <pc:sldMasterChg chg="add replId setBg addSldLayout">
        <pc:chgData name="Cristina González" userId="785c82948bc4ddbf" providerId="LiveId" clId="{42385F47-8E8F-41F7-B679-3ED84C498B10}" dt="2021-11-25T18:26:50.418" v="114"/>
        <pc:sldMasterMkLst>
          <pc:docMk/>
          <pc:sldMasterMk cId="2126312685" sldId="2147483660"/>
        </pc:sldMasterMkLst>
        <pc:sldLayoutChg chg="add">
          <pc:chgData name="Cristina González" userId="785c82948bc4ddbf" providerId="LiveId" clId="{42385F47-8E8F-41F7-B679-3ED84C498B10}" dt="2021-11-25T18:20:34.420" v="47" actId="26606"/>
          <pc:sldLayoutMkLst>
            <pc:docMk/>
            <pc:sldMasterMk cId="2126312685" sldId="2147483660"/>
            <pc:sldLayoutMk cId="3160482027" sldId="2147483661"/>
          </pc:sldLayoutMkLst>
        </pc:sldLayoutChg>
        <pc:sldLayoutChg chg="add replId">
          <pc:chgData name="Cristina González" userId="785c82948bc4ddbf" providerId="LiveId" clId="{42385F47-8E8F-41F7-B679-3ED84C498B10}" dt="2021-11-25T18:20:34.420" v="47" actId="26606"/>
          <pc:sldLayoutMkLst>
            <pc:docMk/>
            <pc:sldMasterMk cId="2126312685" sldId="2147483660"/>
            <pc:sldLayoutMk cId="2350253801" sldId="2147483662"/>
          </pc:sldLayoutMkLst>
        </pc:sldLayoutChg>
        <pc:sldLayoutChg chg="add replId">
          <pc:chgData name="Cristina González" userId="785c82948bc4ddbf" providerId="LiveId" clId="{42385F47-8E8F-41F7-B679-3ED84C498B10}" dt="2021-11-25T18:20:34.420" v="47" actId="26606"/>
          <pc:sldLayoutMkLst>
            <pc:docMk/>
            <pc:sldMasterMk cId="2126312685" sldId="2147483660"/>
            <pc:sldLayoutMk cId="1119244277" sldId="2147483663"/>
          </pc:sldLayoutMkLst>
        </pc:sldLayoutChg>
        <pc:sldLayoutChg chg="add replId">
          <pc:chgData name="Cristina González" userId="785c82948bc4ddbf" providerId="LiveId" clId="{42385F47-8E8F-41F7-B679-3ED84C498B10}" dt="2021-11-25T18:20:34.420" v="47" actId="26606"/>
          <pc:sldLayoutMkLst>
            <pc:docMk/>
            <pc:sldMasterMk cId="2126312685" sldId="2147483660"/>
            <pc:sldLayoutMk cId="472340777" sldId="2147483664"/>
          </pc:sldLayoutMkLst>
        </pc:sldLayoutChg>
        <pc:sldLayoutChg chg="add replId">
          <pc:chgData name="Cristina González" userId="785c82948bc4ddbf" providerId="LiveId" clId="{42385F47-8E8F-41F7-B679-3ED84C498B10}" dt="2021-11-25T18:20:34.420" v="47" actId="26606"/>
          <pc:sldLayoutMkLst>
            <pc:docMk/>
            <pc:sldMasterMk cId="2126312685" sldId="2147483660"/>
            <pc:sldLayoutMk cId="3643421030" sldId="2147483665"/>
          </pc:sldLayoutMkLst>
        </pc:sldLayoutChg>
        <pc:sldLayoutChg chg="add replId">
          <pc:chgData name="Cristina González" userId="785c82948bc4ddbf" providerId="LiveId" clId="{42385F47-8E8F-41F7-B679-3ED84C498B10}" dt="2021-11-25T18:20:34.420" v="47" actId="26606"/>
          <pc:sldLayoutMkLst>
            <pc:docMk/>
            <pc:sldMasterMk cId="2126312685" sldId="2147483660"/>
            <pc:sldLayoutMk cId="3741268686" sldId="2147483666"/>
          </pc:sldLayoutMkLst>
        </pc:sldLayoutChg>
        <pc:sldLayoutChg chg="add replId">
          <pc:chgData name="Cristina González" userId="785c82948bc4ddbf" providerId="LiveId" clId="{42385F47-8E8F-41F7-B679-3ED84C498B10}" dt="2021-11-25T18:20:34.420" v="47" actId="26606"/>
          <pc:sldLayoutMkLst>
            <pc:docMk/>
            <pc:sldMasterMk cId="2126312685" sldId="2147483660"/>
            <pc:sldLayoutMk cId="4170437813" sldId="2147483667"/>
          </pc:sldLayoutMkLst>
        </pc:sldLayoutChg>
        <pc:sldLayoutChg chg="add replId">
          <pc:chgData name="Cristina González" userId="785c82948bc4ddbf" providerId="LiveId" clId="{42385F47-8E8F-41F7-B679-3ED84C498B10}" dt="2021-11-25T18:20:34.420" v="47" actId="26606"/>
          <pc:sldLayoutMkLst>
            <pc:docMk/>
            <pc:sldMasterMk cId="2126312685" sldId="2147483660"/>
            <pc:sldLayoutMk cId="1215445691" sldId="2147483668"/>
          </pc:sldLayoutMkLst>
        </pc:sldLayoutChg>
        <pc:sldLayoutChg chg="add replId">
          <pc:chgData name="Cristina González" userId="785c82948bc4ddbf" providerId="LiveId" clId="{42385F47-8E8F-41F7-B679-3ED84C498B10}" dt="2021-11-25T18:20:34.420" v="47" actId="26606"/>
          <pc:sldLayoutMkLst>
            <pc:docMk/>
            <pc:sldMasterMk cId="2126312685" sldId="2147483660"/>
            <pc:sldLayoutMk cId="3346245554" sldId="2147483669"/>
          </pc:sldLayoutMkLst>
        </pc:sldLayoutChg>
        <pc:sldLayoutChg chg="add replId">
          <pc:chgData name="Cristina González" userId="785c82948bc4ddbf" providerId="LiveId" clId="{42385F47-8E8F-41F7-B679-3ED84C498B10}" dt="2021-11-25T18:20:34.420" v="47" actId="26606"/>
          <pc:sldLayoutMkLst>
            <pc:docMk/>
            <pc:sldMasterMk cId="2126312685" sldId="2147483660"/>
            <pc:sldLayoutMk cId="2266544905" sldId="2147483670"/>
          </pc:sldLayoutMkLst>
        </pc:sldLayoutChg>
        <pc:sldLayoutChg chg="add replId">
          <pc:chgData name="Cristina González" userId="785c82948bc4ddbf" providerId="LiveId" clId="{42385F47-8E8F-41F7-B679-3ED84C498B10}" dt="2021-11-25T18:20:34.420" v="47" actId="26606"/>
          <pc:sldLayoutMkLst>
            <pc:docMk/>
            <pc:sldMasterMk cId="2126312685" sldId="2147483660"/>
            <pc:sldLayoutMk cId="501427209" sldId="2147483671"/>
          </pc:sldLayoutMkLst>
        </pc:sldLayoutChg>
      </pc:sldMasterChg>
      <pc:sldMasterChg chg="add del addSldLayout delSldLayout">
        <pc:chgData name="Cristina González" userId="785c82948bc4ddbf" providerId="LiveId" clId="{42385F47-8E8F-41F7-B679-3ED84C498B10}" dt="2021-11-25T18:20:08.471" v="41" actId="26606"/>
        <pc:sldMasterMkLst>
          <pc:docMk/>
          <pc:sldMasterMk cId="2636884865" sldId="2147483673"/>
        </pc:sldMasterMkLst>
        <pc:sldLayoutChg chg="add del">
          <pc:chgData name="Cristina González" userId="785c82948bc4ddbf" providerId="LiveId" clId="{42385F47-8E8F-41F7-B679-3ED84C498B10}" dt="2021-11-25T18:20:08.471" v="41" actId="26606"/>
          <pc:sldLayoutMkLst>
            <pc:docMk/>
            <pc:sldMasterMk cId="2636884865" sldId="2147483673"/>
            <pc:sldLayoutMk cId="3069729573" sldId="2147483662"/>
          </pc:sldLayoutMkLst>
        </pc:sldLayoutChg>
        <pc:sldLayoutChg chg="add del">
          <pc:chgData name="Cristina González" userId="785c82948bc4ddbf" providerId="LiveId" clId="{42385F47-8E8F-41F7-B679-3ED84C498B10}" dt="2021-11-25T18:20:08.471" v="41" actId="26606"/>
          <pc:sldLayoutMkLst>
            <pc:docMk/>
            <pc:sldMasterMk cId="2636884865" sldId="2147483673"/>
            <pc:sldLayoutMk cId="2679063880" sldId="2147483663"/>
          </pc:sldLayoutMkLst>
        </pc:sldLayoutChg>
        <pc:sldLayoutChg chg="add del">
          <pc:chgData name="Cristina González" userId="785c82948bc4ddbf" providerId="LiveId" clId="{42385F47-8E8F-41F7-B679-3ED84C498B10}" dt="2021-11-25T18:20:08.471" v="41" actId="26606"/>
          <pc:sldLayoutMkLst>
            <pc:docMk/>
            <pc:sldMasterMk cId="2636884865" sldId="2147483673"/>
            <pc:sldLayoutMk cId="323793910" sldId="2147483664"/>
          </pc:sldLayoutMkLst>
        </pc:sldLayoutChg>
        <pc:sldLayoutChg chg="add del">
          <pc:chgData name="Cristina González" userId="785c82948bc4ddbf" providerId="LiveId" clId="{42385F47-8E8F-41F7-B679-3ED84C498B10}" dt="2021-11-25T18:20:08.471" v="41" actId="26606"/>
          <pc:sldLayoutMkLst>
            <pc:docMk/>
            <pc:sldMasterMk cId="2636884865" sldId="2147483673"/>
            <pc:sldLayoutMk cId="1588113090" sldId="2147483665"/>
          </pc:sldLayoutMkLst>
        </pc:sldLayoutChg>
        <pc:sldLayoutChg chg="add del">
          <pc:chgData name="Cristina González" userId="785c82948bc4ddbf" providerId="LiveId" clId="{42385F47-8E8F-41F7-B679-3ED84C498B10}" dt="2021-11-25T18:20:08.471" v="41" actId="26606"/>
          <pc:sldLayoutMkLst>
            <pc:docMk/>
            <pc:sldMasterMk cId="2636884865" sldId="2147483673"/>
            <pc:sldLayoutMk cId="3791358578" sldId="2147483666"/>
          </pc:sldLayoutMkLst>
        </pc:sldLayoutChg>
        <pc:sldLayoutChg chg="add del">
          <pc:chgData name="Cristina González" userId="785c82948bc4ddbf" providerId="LiveId" clId="{42385F47-8E8F-41F7-B679-3ED84C498B10}" dt="2021-11-25T18:20:08.471" v="41" actId="26606"/>
          <pc:sldLayoutMkLst>
            <pc:docMk/>
            <pc:sldMasterMk cId="2636884865" sldId="2147483673"/>
            <pc:sldLayoutMk cId="3557236305" sldId="2147483667"/>
          </pc:sldLayoutMkLst>
        </pc:sldLayoutChg>
        <pc:sldLayoutChg chg="add del">
          <pc:chgData name="Cristina González" userId="785c82948bc4ddbf" providerId="LiveId" clId="{42385F47-8E8F-41F7-B679-3ED84C498B10}" dt="2021-11-25T18:20:08.471" v="41" actId="26606"/>
          <pc:sldLayoutMkLst>
            <pc:docMk/>
            <pc:sldMasterMk cId="2636884865" sldId="2147483673"/>
            <pc:sldLayoutMk cId="2762228436" sldId="2147483668"/>
          </pc:sldLayoutMkLst>
        </pc:sldLayoutChg>
        <pc:sldLayoutChg chg="add del">
          <pc:chgData name="Cristina González" userId="785c82948bc4ddbf" providerId="LiveId" clId="{42385F47-8E8F-41F7-B679-3ED84C498B10}" dt="2021-11-25T18:20:08.471" v="41" actId="26606"/>
          <pc:sldLayoutMkLst>
            <pc:docMk/>
            <pc:sldMasterMk cId="2636884865" sldId="2147483673"/>
            <pc:sldLayoutMk cId="2091578040" sldId="2147483669"/>
          </pc:sldLayoutMkLst>
        </pc:sldLayoutChg>
        <pc:sldLayoutChg chg="add del">
          <pc:chgData name="Cristina González" userId="785c82948bc4ddbf" providerId="LiveId" clId="{42385F47-8E8F-41F7-B679-3ED84C498B10}" dt="2021-11-25T18:20:08.471" v="41" actId="26606"/>
          <pc:sldLayoutMkLst>
            <pc:docMk/>
            <pc:sldMasterMk cId="2636884865" sldId="2147483673"/>
            <pc:sldLayoutMk cId="1389152702" sldId="2147483670"/>
          </pc:sldLayoutMkLst>
        </pc:sldLayoutChg>
        <pc:sldLayoutChg chg="add del">
          <pc:chgData name="Cristina González" userId="785c82948bc4ddbf" providerId="LiveId" clId="{42385F47-8E8F-41F7-B679-3ED84C498B10}" dt="2021-11-25T18:20:08.471" v="41" actId="26606"/>
          <pc:sldLayoutMkLst>
            <pc:docMk/>
            <pc:sldMasterMk cId="2636884865" sldId="2147483673"/>
            <pc:sldLayoutMk cId="3693186839" sldId="2147483671"/>
          </pc:sldLayoutMkLst>
        </pc:sldLayoutChg>
        <pc:sldLayoutChg chg="add del">
          <pc:chgData name="Cristina González" userId="785c82948bc4ddbf" providerId="LiveId" clId="{42385F47-8E8F-41F7-B679-3ED84C498B10}" dt="2021-11-25T18:20:08.471" v="41" actId="26606"/>
          <pc:sldLayoutMkLst>
            <pc:docMk/>
            <pc:sldMasterMk cId="2636884865" sldId="2147483673"/>
            <pc:sldLayoutMk cId="3691516241" sldId="2147483672"/>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d.docs.live.net/785c82948bc4ddbf/Escritorio/Cris/01.-%20Trabajo/Art&#237;culos%5eJ%20cap&#237;tulos%20y%20comunicaciones/2021/11.-%20B&#233;rgano%2025%20nov/Estad&#237;sticas/hombres%20y%20mujere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2"/>
          <c:order val="22"/>
          <c:tx>
            <c:strRef>
              <c:f>'[hombres y mujeres.xlsx]Hoja3'!$Y$1</c:f>
              <c:strCache>
                <c:ptCount val="1"/>
                <c:pt idx="0">
                  <c:v>Netherlands</c:v>
                </c:pt>
              </c:strCache>
            </c:strRef>
          </c:tx>
          <c:spPr>
            <a:solidFill>
              <a:schemeClr val="accent4">
                <a:lumMod val="70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'[hombres y mujeres.xlsx]Hoja3'!$A$2:$B$31</c:f>
              <c:multiLvlStrCache>
                <c:ptCount val="4"/>
                <c:lvl>
                  <c:pt idx="0">
                    <c:v>2017-Hombres</c:v>
                  </c:pt>
                  <c:pt idx="1">
                    <c:v>2017-Mujeres</c:v>
                  </c:pt>
                  <c:pt idx="2">
                    <c:v>2020-Hombres</c:v>
                  </c:pt>
                  <c:pt idx="3">
                    <c:v>2020-Mujeres</c:v>
                  </c:pt>
                </c:lvl>
                <c:lvl/>
              </c:multiLvlStrCache>
              <c:extLst/>
            </c:multiLvlStrRef>
          </c:cat>
          <c:val>
            <c:numRef>
              <c:f>'[hombres y mujeres.xlsx]Hoja3'!$Y$2:$Y$31</c:f>
              <c:numCache>
                <c:formatCode>#,##0.##########</c:formatCode>
                <c:ptCount val="4"/>
                <c:pt idx="0">
                  <c:v>14.7</c:v>
                </c:pt>
                <c:pt idx="1">
                  <c:v>12.6</c:v>
                </c:pt>
                <c:pt idx="2">
                  <c:v>18.8</c:v>
                </c:pt>
                <c:pt idx="3">
                  <c:v>16.7</c:v>
                </c:pt>
              </c:numCache>
              <c:extLst/>
            </c:numRef>
          </c:val>
          <c:extLst>
            <c:ext xmlns:c16="http://schemas.microsoft.com/office/drawing/2014/chart" uri="{C3380CC4-5D6E-409C-BE32-E72D297353CC}">
              <c16:uniqueId val="{00000000-A34F-423C-B0B0-74ADC116CFEF}"/>
            </c:ext>
          </c:extLst>
        </c:ser>
        <c:ser>
          <c:idx val="0"/>
          <c:order val="0"/>
          <c:tx>
            <c:strRef>
              <c:f>'[hombres y mujeres.xlsx]Hoja3'!$C$1</c:f>
              <c:strCache>
                <c:ptCount val="1"/>
                <c:pt idx="0">
                  <c:v>European Union - 27 countries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'[hombres y mujeres.xlsx]Hoja3'!$A$2:$B$31</c:f>
              <c:multiLvlStrCache>
                <c:ptCount val="4"/>
                <c:lvl>
                  <c:pt idx="0">
                    <c:v>2017-Hombres</c:v>
                  </c:pt>
                  <c:pt idx="1">
                    <c:v>2017-Mujeres</c:v>
                  </c:pt>
                  <c:pt idx="2">
                    <c:v>2020-Hombres</c:v>
                  </c:pt>
                  <c:pt idx="3">
                    <c:v>2020-Mujeres</c:v>
                  </c:pt>
                </c:lvl>
                <c:lvl/>
              </c:multiLvlStrCache>
              <c:extLst/>
            </c:multiLvlStrRef>
          </c:cat>
          <c:val>
            <c:numRef>
              <c:f>'[hombres y mujeres.xlsx]Hoja3'!$C$2:$C$31</c:f>
              <c:numCache>
                <c:formatCode>#,##0.##########</c:formatCode>
                <c:ptCount val="4"/>
                <c:pt idx="0">
                  <c:v>4.9000000000000004</c:v>
                </c:pt>
                <c:pt idx="1">
                  <c:v>5.4</c:v>
                </c:pt>
                <c:pt idx="2">
                  <c:v>11.2</c:v>
                </c:pt>
                <c:pt idx="3" formatCode="#,##0.0">
                  <c:v>13</c:v>
                </c:pt>
              </c:numCache>
              <c:extLst/>
            </c:numRef>
          </c:val>
          <c:extLst>
            <c:ext xmlns:c16="http://schemas.microsoft.com/office/drawing/2014/chart" uri="{C3380CC4-5D6E-409C-BE32-E72D297353CC}">
              <c16:uniqueId val="{00000001-A34F-423C-B0B0-74ADC116CFEF}"/>
            </c:ext>
          </c:extLst>
        </c:ser>
        <c:ser>
          <c:idx val="7"/>
          <c:order val="7"/>
          <c:tx>
            <c:strRef>
              <c:f>'[hombres y mujeres.xlsx]Hoja3'!$J$1</c:f>
              <c:strCache>
                <c:ptCount val="1"/>
                <c:pt idx="0">
                  <c:v>Denmark</c:v>
                </c:pt>
              </c:strCache>
            </c:strRef>
          </c:tx>
          <c:spPr>
            <a:solidFill>
              <a:schemeClr val="accent4">
                <a:lumMod val="80000"/>
                <a:lumOff val="20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'[hombres y mujeres.xlsx]Hoja3'!$A$2:$B$31</c:f>
              <c:multiLvlStrCache>
                <c:ptCount val="4"/>
                <c:lvl>
                  <c:pt idx="0">
                    <c:v>2017-Hombres</c:v>
                  </c:pt>
                  <c:pt idx="1">
                    <c:v>2017-Mujeres</c:v>
                  </c:pt>
                  <c:pt idx="2">
                    <c:v>2020-Hombres</c:v>
                  </c:pt>
                  <c:pt idx="3">
                    <c:v>2020-Mujeres</c:v>
                  </c:pt>
                </c:lvl>
                <c:lvl/>
              </c:multiLvlStrCache>
              <c:extLst/>
            </c:multiLvlStrRef>
          </c:cat>
          <c:val>
            <c:numRef>
              <c:f>'[hombres y mujeres.xlsx]Hoja3'!$J$2:$J$31</c:f>
              <c:numCache>
                <c:formatCode>#,##0.##########</c:formatCode>
                <c:ptCount val="4"/>
                <c:pt idx="0">
                  <c:v>9.8000000000000007</c:v>
                </c:pt>
                <c:pt idx="1">
                  <c:v>7.7</c:v>
                </c:pt>
                <c:pt idx="2" formatCode="#,##0.0">
                  <c:v>17</c:v>
                </c:pt>
                <c:pt idx="3" formatCode="#,##0.0">
                  <c:v>17</c:v>
                </c:pt>
              </c:numCache>
              <c:extLst/>
            </c:numRef>
          </c:val>
          <c:extLst>
            <c:ext xmlns:c16="http://schemas.microsoft.com/office/drawing/2014/chart" uri="{C3380CC4-5D6E-409C-BE32-E72D297353CC}">
              <c16:uniqueId val="{00000002-A34F-423C-B0B0-74ADC116CFEF}"/>
            </c:ext>
          </c:extLst>
        </c:ser>
        <c:ser>
          <c:idx val="12"/>
          <c:order val="12"/>
          <c:tx>
            <c:strRef>
              <c:f>'[hombres y mujeres.xlsx]Hoja3'!$O$1</c:f>
              <c:strCache>
                <c:ptCount val="1"/>
                <c:pt idx="0">
                  <c:v>Spain</c:v>
                </c:pt>
              </c:strCache>
            </c:strRef>
          </c:tx>
          <c:spPr>
            <a:solidFill>
              <a:schemeClr val="accent2">
                <a:lumMod val="60000"/>
                <a:lumOff val="40000"/>
              </a:schemeClr>
            </a:solidFill>
            <a:ln>
              <a:noFill/>
            </a:ln>
            <a:effectLst/>
          </c:spPr>
          <c:invertIfNegative val="0"/>
          <c:dLbls>
            <c:spPr>
              <a:noFill/>
              <a:ln>
                <a:noFill/>
              </a:ln>
              <a:effectLst/>
            </c:spPr>
            <c:txPr>
              <a:bodyPr rot="-5400000" spcFirstLastPara="1" vertOverflow="ellipsis"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'[hombres y mujeres.xlsx]Hoja3'!$A$2:$B$31</c:f>
              <c:multiLvlStrCache>
                <c:ptCount val="4"/>
                <c:lvl>
                  <c:pt idx="0">
                    <c:v>2017-Hombres</c:v>
                  </c:pt>
                  <c:pt idx="1">
                    <c:v>2017-Mujeres</c:v>
                  </c:pt>
                  <c:pt idx="2">
                    <c:v>2020-Hombres</c:v>
                  </c:pt>
                  <c:pt idx="3">
                    <c:v>2020-Mujeres</c:v>
                  </c:pt>
                </c:lvl>
                <c:lvl/>
              </c:multiLvlStrCache>
              <c:extLst/>
            </c:multiLvlStrRef>
          </c:cat>
          <c:val>
            <c:numRef>
              <c:f>'[hombres y mujeres.xlsx]Hoja3'!$O$2:$O$31</c:f>
              <c:numCache>
                <c:formatCode>#,##0.##########</c:formatCode>
                <c:ptCount val="4"/>
                <c:pt idx="0">
                  <c:v>4.4000000000000004</c:v>
                </c:pt>
                <c:pt idx="1">
                  <c:v>4.2</c:v>
                </c:pt>
                <c:pt idx="2">
                  <c:v>9.9</c:v>
                </c:pt>
                <c:pt idx="3">
                  <c:v>12.1</c:v>
                </c:pt>
              </c:numCache>
              <c:extLst/>
            </c:numRef>
          </c:val>
          <c:extLst>
            <c:ext xmlns:c16="http://schemas.microsoft.com/office/drawing/2014/chart" uri="{C3380CC4-5D6E-409C-BE32-E72D297353CC}">
              <c16:uniqueId val="{00000003-A34F-423C-B0B0-74ADC116CFEF}"/>
            </c:ext>
          </c:extLst>
        </c:ser>
        <c:dLbls>
          <c:showLegendKey val="0"/>
          <c:showVal val="0"/>
          <c:showCatName val="0"/>
          <c:showSerName val="0"/>
          <c:showPercent val="0"/>
          <c:showBubbleSize val="0"/>
        </c:dLbls>
        <c:gapWidth val="150"/>
        <c:overlap val="100"/>
        <c:axId val="1672854159"/>
        <c:axId val="1672854575"/>
        <c:extLst>
          <c:ext xmlns:c15="http://schemas.microsoft.com/office/drawing/2012/chart" uri="{02D57815-91ED-43cb-92C2-25804820EDAC}">
            <c15:filteredBarSeries>
              <c15:ser>
                <c:idx val="1"/>
                <c:order val="1"/>
                <c:tx>
                  <c:strRef>
                    <c:extLst>
                      <c:ext uri="{02D57815-91ED-43cb-92C2-25804820EDAC}">
                        <c15:formulaRef>
                          <c15:sqref>'[hombres y mujeres.xlsx]Hoja3'!$D$1</c15:sqref>
                        </c15:formulaRef>
                      </c:ext>
                    </c:extLst>
                    <c:strCache>
                      <c:ptCount val="1"/>
                      <c:pt idx="0">
                        <c:v>European Union - 28 countries (2013-2020)</c:v>
                      </c:pt>
                    </c:strCache>
                  </c:strRef>
                </c:tx>
                <c:spPr>
                  <a:solidFill>
                    <a:schemeClr val="accent4"/>
                  </a:solidFill>
                  <a:ln>
                    <a:noFill/>
                  </a:ln>
                  <a:effectLst/>
                </c:spPr>
                <c:invertIfNegative val="0"/>
                <c:cat>
                  <c:multiLvlStrRef>
                    <c:extLst>
                      <c:ex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c:ext uri="{02D57815-91ED-43cb-92C2-25804820EDAC}">
                        <c15:formulaRef>
                          <c15:sqref>'[hombres y mujeres.xlsx]Hoja3'!$D$2:$D$31</c15:sqref>
                        </c15:formulaRef>
                      </c:ext>
                    </c:extLst>
                    <c:numCache>
                      <c:formatCode>#,##0.##########</c:formatCode>
                      <c:ptCount val="4"/>
                      <c:pt idx="0">
                        <c:v>4.7</c:v>
                      </c:pt>
                      <c:pt idx="1">
                        <c:v>5.3</c:v>
                      </c:pt>
                      <c:pt idx="2" formatCode="#,##0">
                        <c:v>0</c:v>
                      </c:pt>
                      <c:pt idx="3" formatCode="#,##0">
                        <c:v>0</c:v>
                      </c:pt>
                    </c:numCache>
                  </c:numRef>
                </c:val>
                <c:extLst>
                  <c:ext xmlns:c16="http://schemas.microsoft.com/office/drawing/2014/chart" uri="{C3380CC4-5D6E-409C-BE32-E72D297353CC}">
                    <c16:uniqueId val="{00000004-A34F-423C-B0B0-74ADC116CFEF}"/>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'[hombres y mujeres.xlsx]Hoja3'!$E$1</c15:sqref>
                        </c15:formulaRef>
                      </c:ext>
                    </c:extLst>
                    <c:strCache>
                      <c:ptCount val="1"/>
                      <c:pt idx="0">
                        <c:v>European Union - 15 countries (1995-2004)</c:v>
                      </c:pt>
                    </c:strCache>
                  </c:strRef>
                </c:tx>
                <c:spPr>
                  <a:solidFill>
                    <a:schemeClr val="accent6"/>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mujeres.xlsx]Hoja3'!$E$2:$E$31</c15:sqref>
                        </c15:formulaRef>
                      </c:ext>
                    </c:extLst>
                    <c:numCache>
                      <c:formatCode>#,##0.##########</c:formatCode>
                      <c:ptCount val="4"/>
                      <c:pt idx="0">
                        <c:v>5.2</c:v>
                      </c:pt>
                      <c:pt idx="1">
                        <c:v>5.8</c:v>
                      </c:pt>
                      <c:pt idx="2" formatCode="#,##0">
                        <c:v>0</c:v>
                      </c:pt>
                      <c:pt idx="3" formatCode="#,##0">
                        <c:v>0</c:v>
                      </c:pt>
                    </c:numCache>
                  </c:numRef>
                </c:val>
                <c:extLst xmlns:c15="http://schemas.microsoft.com/office/drawing/2012/chart">
                  <c:ext xmlns:c16="http://schemas.microsoft.com/office/drawing/2014/chart" uri="{C3380CC4-5D6E-409C-BE32-E72D297353CC}">
                    <c16:uniqueId val="{00000005-A34F-423C-B0B0-74ADC116CFEF}"/>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'[hombres y mujeres.xlsx]Hoja3'!$F$1</c15:sqref>
                        </c15:formulaRef>
                      </c:ext>
                    </c:extLst>
                    <c:strCache>
                      <c:ptCount val="1"/>
                      <c:pt idx="0">
                        <c:v>Euro area - 19 countries  (from 2015)</c:v>
                      </c:pt>
                    </c:strCache>
                  </c:strRef>
                </c:tx>
                <c:spPr>
                  <a:solidFill>
                    <a:schemeClr val="accent2">
                      <a:lumMod val="6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mujeres.xlsx]Hoja3'!$F$2:$F$31</c15:sqref>
                        </c15:formulaRef>
                      </c:ext>
                    </c:extLst>
                    <c:numCache>
                      <c:formatCode>#,##0.##########</c:formatCode>
                      <c:ptCount val="4"/>
                      <c:pt idx="0">
                        <c:v>5.4</c:v>
                      </c:pt>
                      <c:pt idx="1">
                        <c:v>5.9</c:v>
                      </c:pt>
                      <c:pt idx="2" formatCode="#,##0.0">
                        <c:v>13</c:v>
                      </c:pt>
                      <c:pt idx="3">
                        <c:v>14.6</c:v>
                      </c:pt>
                    </c:numCache>
                  </c:numRef>
                </c:val>
                <c:extLst xmlns:c15="http://schemas.microsoft.com/office/drawing/2012/chart">
                  <c:ext xmlns:c16="http://schemas.microsoft.com/office/drawing/2014/chart" uri="{C3380CC4-5D6E-409C-BE32-E72D297353CC}">
                    <c16:uniqueId val="{00000006-A34F-423C-B0B0-74ADC116CFEF}"/>
                  </c:ext>
                </c:extLst>
              </c15:ser>
            </c15:filteredBarSeries>
            <c15:filteredBarSeries>
              <c15:ser>
                <c:idx val="4"/>
                <c:order val="4"/>
                <c:tx>
                  <c:strRef>
                    <c:extLst xmlns:c15="http://schemas.microsoft.com/office/drawing/2012/chart">
                      <c:ext xmlns:c15="http://schemas.microsoft.com/office/drawing/2012/chart" uri="{02D57815-91ED-43cb-92C2-25804820EDAC}">
                        <c15:formulaRef>
                          <c15:sqref>'[hombres y mujeres.xlsx]Hoja3'!$G$1</c15:sqref>
                        </c15:formulaRef>
                      </c:ext>
                    </c:extLst>
                    <c:strCache>
                      <c:ptCount val="1"/>
                      <c:pt idx="0">
                        <c:v>Belgium</c:v>
                      </c:pt>
                    </c:strCache>
                  </c:strRef>
                </c:tx>
                <c:spPr>
                  <a:solidFill>
                    <a:schemeClr val="accent4">
                      <a:lumMod val="6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mujeres.xlsx]Hoja3'!$G$2:$G$31</c15:sqref>
                        </c15:formulaRef>
                      </c:ext>
                    </c:extLst>
                    <c:numCache>
                      <c:formatCode>#,##0.##########</c:formatCode>
                      <c:ptCount val="4"/>
                      <c:pt idx="0">
                        <c:v>6.6</c:v>
                      </c:pt>
                      <c:pt idx="1">
                        <c:v>7.3</c:v>
                      </c:pt>
                      <c:pt idx="2">
                        <c:v>16.2</c:v>
                      </c:pt>
                      <c:pt idx="3">
                        <c:v>18.399999999999999</c:v>
                      </c:pt>
                    </c:numCache>
                  </c:numRef>
                </c:val>
                <c:extLst xmlns:c15="http://schemas.microsoft.com/office/drawing/2012/chart">
                  <c:ext xmlns:c16="http://schemas.microsoft.com/office/drawing/2014/chart" uri="{C3380CC4-5D6E-409C-BE32-E72D297353CC}">
                    <c16:uniqueId val="{00000007-A34F-423C-B0B0-74ADC116CFEF}"/>
                  </c:ext>
                </c:extLst>
              </c15:ser>
            </c15:filteredBarSeries>
            <c15:filteredBarSeries>
              <c15:ser>
                <c:idx val="5"/>
                <c:order val="5"/>
                <c:tx>
                  <c:strRef>
                    <c:extLst xmlns:c15="http://schemas.microsoft.com/office/drawing/2012/chart">
                      <c:ext xmlns:c15="http://schemas.microsoft.com/office/drawing/2012/chart" uri="{02D57815-91ED-43cb-92C2-25804820EDAC}">
                        <c15:formulaRef>
                          <c15:sqref>'[hombres y mujeres.xlsx]Hoja3'!$H$1</c15:sqref>
                        </c15:formulaRef>
                      </c:ext>
                    </c:extLst>
                    <c:strCache>
                      <c:ptCount val="1"/>
                      <c:pt idx="0">
                        <c:v>Bulgaria</c:v>
                      </c:pt>
                    </c:strCache>
                  </c:strRef>
                </c:tx>
                <c:spPr>
                  <a:solidFill>
                    <a:schemeClr val="accent6">
                      <a:lumMod val="6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mujeres.xlsx]Hoja3'!$H$2:$H$31</c15:sqref>
                        </c15:formulaRef>
                      </c:ext>
                    </c:extLst>
                    <c:numCache>
                      <c:formatCode>#,##0.##########</c:formatCode>
                      <c:ptCount val="4"/>
                      <c:pt idx="0" formatCode="#,##0">
                        <c:v>0</c:v>
                      </c:pt>
                      <c:pt idx="1">
                        <c:v>0.4</c:v>
                      </c:pt>
                      <c:pt idx="2">
                        <c:v>0.6</c:v>
                      </c:pt>
                      <c:pt idx="3">
                        <c:v>1.9</c:v>
                      </c:pt>
                    </c:numCache>
                  </c:numRef>
                </c:val>
                <c:extLst xmlns:c15="http://schemas.microsoft.com/office/drawing/2012/chart">
                  <c:ext xmlns:c16="http://schemas.microsoft.com/office/drawing/2014/chart" uri="{C3380CC4-5D6E-409C-BE32-E72D297353CC}">
                    <c16:uniqueId val="{00000008-A34F-423C-B0B0-74ADC116CFEF}"/>
                  </c:ext>
                </c:extLst>
              </c15:ser>
            </c15:filteredBarSeries>
            <c15:filteredBarSeries>
              <c15:ser>
                <c:idx val="6"/>
                <c:order val="6"/>
                <c:tx>
                  <c:strRef>
                    <c:extLst xmlns:c15="http://schemas.microsoft.com/office/drawing/2012/chart">
                      <c:ext xmlns:c15="http://schemas.microsoft.com/office/drawing/2012/chart" uri="{02D57815-91ED-43cb-92C2-25804820EDAC}">
                        <c15:formulaRef>
                          <c15:sqref>'[hombres y mujeres.xlsx]Hoja3'!$I$1</c15:sqref>
                        </c15:formulaRef>
                      </c:ext>
                    </c:extLst>
                    <c:strCache>
                      <c:ptCount val="1"/>
                      <c:pt idx="0">
                        <c:v>Czechia</c:v>
                      </c:pt>
                    </c:strCache>
                  </c:strRef>
                </c:tx>
                <c:spPr>
                  <a:solidFill>
                    <a:schemeClr val="accent2">
                      <a:lumMod val="80000"/>
                      <a:lumOff val="2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mujeres.xlsx]Hoja3'!$I$2:$I$31</c15:sqref>
                        </c15:formulaRef>
                      </c:ext>
                    </c:extLst>
                    <c:numCache>
                      <c:formatCode>#,##0.##########</c:formatCode>
                      <c:ptCount val="4"/>
                      <c:pt idx="0">
                        <c:v>3.3</c:v>
                      </c:pt>
                      <c:pt idx="1">
                        <c:v>4.5999999999999996</c:v>
                      </c:pt>
                      <c:pt idx="2">
                        <c:v>6.7</c:v>
                      </c:pt>
                      <c:pt idx="3">
                        <c:v>7.9</c:v>
                      </c:pt>
                    </c:numCache>
                  </c:numRef>
                </c:val>
                <c:extLst xmlns:c15="http://schemas.microsoft.com/office/drawing/2012/chart">
                  <c:ext xmlns:c16="http://schemas.microsoft.com/office/drawing/2014/chart" uri="{C3380CC4-5D6E-409C-BE32-E72D297353CC}">
                    <c16:uniqueId val="{00000009-A34F-423C-B0B0-74ADC116CFEF}"/>
                  </c:ext>
                </c:extLst>
              </c15:ser>
            </c15:filteredBarSeries>
            <c15:filteredBarSeries>
              <c15:ser>
                <c:idx val="8"/>
                <c:order val="8"/>
                <c:tx>
                  <c:strRef>
                    <c:extLst xmlns:c15="http://schemas.microsoft.com/office/drawing/2012/chart">
                      <c:ext xmlns:c15="http://schemas.microsoft.com/office/drawing/2012/chart" uri="{02D57815-91ED-43cb-92C2-25804820EDAC}">
                        <c15:formulaRef>
                          <c15:sqref>'[hombres y mujeres.xlsx]Hoja3'!$K$1</c15:sqref>
                        </c15:formulaRef>
                      </c:ext>
                    </c:extLst>
                    <c:strCache>
                      <c:ptCount val="1"/>
                      <c:pt idx="0">
                        <c:v>Germany (until 1990 former territory of the FRG)</c:v>
                      </c:pt>
                    </c:strCache>
                  </c:strRef>
                </c:tx>
                <c:spPr>
                  <a:solidFill>
                    <a:schemeClr val="accent6">
                      <a:lumMod val="80000"/>
                      <a:lumOff val="2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mujeres.xlsx]Hoja3'!$K$2:$K$31</c15:sqref>
                        </c15:formulaRef>
                      </c:ext>
                    </c:extLst>
                    <c:numCache>
                      <c:formatCode>#,##0.##########</c:formatCode>
                      <c:ptCount val="4"/>
                      <c:pt idx="0">
                        <c:v>4.7</c:v>
                      </c:pt>
                      <c:pt idx="1">
                        <c:v>4.9000000000000004</c:v>
                      </c:pt>
                      <c:pt idx="2">
                        <c:v>13.8</c:v>
                      </c:pt>
                      <c:pt idx="3" formatCode="#,##0.0">
                        <c:v>13</c:v>
                      </c:pt>
                    </c:numCache>
                  </c:numRef>
                </c:val>
                <c:extLst xmlns:c15="http://schemas.microsoft.com/office/drawing/2012/chart">
                  <c:ext xmlns:c16="http://schemas.microsoft.com/office/drawing/2014/chart" uri="{C3380CC4-5D6E-409C-BE32-E72D297353CC}">
                    <c16:uniqueId val="{0000000A-A34F-423C-B0B0-74ADC116CFEF}"/>
                  </c:ext>
                </c:extLst>
              </c15:ser>
            </c15:filteredBarSeries>
            <c15:filteredBarSeries>
              <c15:ser>
                <c:idx val="9"/>
                <c:order val="9"/>
                <c:tx>
                  <c:strRef>
                    <c:extLst xmlns:c15="http://schemas.microsoft.com/office/drawing/2012/chart">
                      <c:ext xmlns:c15="http://schemas.microsoft.com/office/drawing/2012/chart" uri="{02D57815-91ED-43cb-92C2-25804820EDAC}">
                        <c15:formulaRef>
                          <c15:sqref>'[hombres y mujeres.xlsx]Hoja3'!$L$1</c15:sqref>
                        </c15:formulaRef>
                      </c:ext>
                    </c:extLst>
                    <c:strCache>
                      <c:ptCount val="1"/>
                      <c:pt idx="0">
                        <c:v>Estonia</c:v>
                      </c:pt>
                    </c:strCache>
                  </c:strRef>
                </c:tx>
                <c:spPr>
                  <a:solidFill>
                    <a:schemeClr val="accent2">
                      <a:lumMod val="8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mujeres.xlsx]Hoja3'!$L$2:$L$31</c15:sqref>
                        </c15:formulaRef>
                      </c:ext>
                    </c:extLst>
                    <c:numCache>
                      <c:formatCode>#,##0.##########</c:formatCode>
                      <c:ptCount val="4"/>
                      <c:pt idx="0">
                        <c:v>5.9</c:v>
                      </c:pt>
                      <c:pt idx="1">
                        <c:v>5.8</c:v>
                      </c:pt>
                      <c:pt idx="2">
                        <c:v>11.3</c:v>
                      </c:pt>
                      <c:pt idx="3" formatCode="#,##0.0">
                        <c:v>14</c:v>
                      </c:pt>
                    </c:numCache>
                  </c:numRef>
                </c:val>
                <c:extLst xmlns:c15="http://schemas.microsoft.com/office/drawing/2012/chart">
                  <c:ext xmlns:c16="http://schemas.microsoft.com/office/drawing/2014/chart" uri="{C3380CC4-5D6E-409C-BE32-E72D297353CC}">
                    <c16:uniqueId val="{0000000B-A34F-423C-B0B0-74ADC116CFEF}"/>
                  </c:ext>
                </c:extLst>
              </c15:ser>
            </c15:filteredBarSeries>
            <c15:filteredBarSeries>
              <c15:ser>
                <c:idx val="10"/>
                <c:order val="10"/>
                <c:tx>
                  <c:strRef>
                    <c:extLst xmlns:c15="http://schemas.microsoft.com/office/drawing/2012/chart">
                      <c:ext xmlns:c15="http://schemas.microsoft.com/office/drawing/2012/chart" uri="{02D57815-91ED-43cb-92C2-25804820EDAC}">
                        <c15:formulaRef>
                          <c15:sqref>'[hombres y mujeres.xlsx]Hoja3'!$M$1</c15:sqref>
                        </c15:formulaRef>
                      </c:ext>
                    </c:extLst>
                    <c:strCache>
                      <c:ptCount val="1"/>
                      <c:pt idx="0">
                        <c:v>Ireland</c:v>
                      </c:pt>
                    </c:strCache>
                  </c:strRef>
                </c:tx>
                <c:spPr>
                  <a:solidFill>
                    <a:schemeClr val="accent4">
                      <a:lumMod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mujeres.xlsx]Hoja3'!$M$2:$M$31</c15:sqref>
                        </c15:formulaRef>
                      </c:ext>
                    </c:extLst>
                    <c:numCache>
                      <c:formatCode>#,##0.##########</c:formatCode>
                      <c:ptCount val="4"/>
                      <c:pt idx="0">
                        <c:v>5.4</c:v>
                      </c:pt>
                      <c:pt idx="1">
                        <c:v>4.4000000000000004</c:v>
                      </c:pt>
                      <c:pt idx="2">
                        <c:v>21.3</c:v>
                      </c:pt>
                      <c:pt idx="3">
                        <c:v>21.7</c:v>
                      </c:pt>
                    </c:numCache>
                  </c:numRef>
                </c:val>
                <c:extLst xmlns:c15="http://schemas.microsoft.com/office/drawing/2012/chart">
                  <c:ext xmlns:c16="http://schemas.microsoft.com/office/drawing/2014/chart" uri="{C3380CC4-5D6E-409C-BE32-E72D297353CC}">
                    <c16:uniqueId val="{0000000C-A34F-423C-B0B0-74ADC116CFEF}"/>
                  </c:ext>
                </c:extLst>
              </c15:ser>
            </c15:filteredBarSeries>
            <c15:filteredBarSeries>
              <c15:ser>
                <c:idx val="11"/>
                <c:order val="11"/>
                <c:tx>
                  <c:strRef>
                    <c:extLst xmlns:c15="http://schemas.microsoft.com/office/drawing/2012/chart">
                      <c:ext xmlns:c15="http://schemas.microsoft.com/office/drawing/2012/chart" uri="{02D57815-91ED-43cb-92C2-25804820EDAC}">
                        <c15:formulaRef>
                          <c15:sqref>'[hombres y mujeres.xlsx]Hoja3'!$N$1</c15:sqref>
                        </c15:formulaRef>
                      </c:ext>
                    </c:extLst>
                    <c:strCache>
                      <c:ptCount val="1"/>
                      <c:pt idx="0">
                        <c:v>Greece</c:v>
                      </c:pt>
                    </c:strCache>
                  </c:strRef>
                </c:tx>
                <c:spPr>
                  <a:solidFill>
                    <a:schemeClr val="accent6">
                      <a:lumMod val="8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mujeres.xlsx]Hoja3'!$N$2:$N$31</c15:sqref>
                        </c15:formulaRef>
                      </c:ext>
                    </c:extLst>
                    <c:numCache>
                      <c:formatCode>#,##0.##########</c:formatCode>
                      <c:ptCount val="4"/>
                      <c:pt idx="0">
                        <c:v>1.7</c:v>
                      </c:pt>
                      <c:pt idx="1">
                        <c:v>3.1</c:v>
                      </c:pt>
                      <c:pt idx="2">
                        <c:v>5.5</c:v>
                      </c:pt>
                      <c:pt idx="3">
                        <c:v>9.1</c:v>
                      </c:pt>
                    </c:numCache>
                  </c:numRef>
                </c:val>
                <c:extLst xmlns:c15="http://schemas.microsoft.com/office/drawing/2012/chart">
                  <c:ext xmlns:c16="http://schemas.microsoft.com/office/drawing/2014/chart" uri="{C3380CC4-5D6E-409C-BE32-E72D297353CC}">
                    <c16:uniqueId val="{0000000D-A34F-423C-B0B0-74ADC116CFEF}"/>
                  </c:ext>
                </c:extLst>
              </c15:ser>
            </c15:filteredBarSeries>
            <c15:filteredBarSeries>
              <c15:ser>
                <c:idx val="13"/>
                <c:order val="13"/>
                <c:tx>
                  <c:strRef>
                    <c:extLst xmlns:c15="http://schemas.microsoft.com/office/drawing/2012/chart">
                      <c:ext xmlns:c15="http://schemas.microsoft.com/office/drawing/2012/chart" uri="{02D57815-91ED-43cb-92C2-25804820EDAC}">
                        <c15:formulaRef>
                          <c15:sqref>'[hombres y mujeres.xlsx]Hoja3'!$P$1</c15:sqref>
                        </c15:formulaRef>
                      </c:ext>
                    </c:extLst>
                    <c:strCache>
                      <c:ptCount val="1"/>
                      <c:pt idx="0">
                        <c:v>France</c:v>
                      </c:pt>
                    </c:strCache>
                  </c:strRef>
                </c:tx>
                <c:spPr>
                  <a:solidFill>
                    <a:schemeClr val="accent4">
                      <a:lumMod val="60000"/>
                      <a:lumOff val="4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mujeres.xlsx]Hoja3'!$P$2:$P$31</c15:sqref>
                        </c15:formulaRef>
                      </c:ext>
                    </c:extLst>
                    <c:numCache>
                      <c:formatCode>#,##0.0</c:formatCode>
                      <c:ptCount val="4"/>
                      <c:pt idx="0" formatCode="#,##0.##########">
                        <c:v>5.6</c:v>
                      </c:pt>
                      <c:pt idx="1">
                        <c:v>8</c:v>
                      </c:pt>
                      <c:pt idx="2">
                        <c:v>14</c:v>
                      </c:pt>
                      <c:pt idx="3" formatCode="#,##0.##########">
                        <c:v>17.600000000000001</c:v>
                      </c:pt>
                    </c:numCache>
                  </c:numRef>
                </c:val>
                <c:extLst xmlns:c15="http://schemas.microsoft.com/office/drawing/2012/chart">
                  <c:ext xmlns:c16="http://schemas.microsoft.com/office/drawing/2014/chart" uri="{C3380CC4-5D6E-409C-BE32-E72D297353CC}">
                    <c16:uniqueId val="{0000000E-A34F-423C-B0B0-74ADC116CFEF}"/>
                  </c:ext>
                </c:extLst>
              </c15:ser>
            </c15:filteredBarSeries>
            <c15:filteredBarSeries>
              <c15:ser>
                <c:idx val="14"/>
                <c:order val="14"/>
                <c:tx>
                  <c:strRef>
                    <c:extLst xmlns:c15="http://schemas.microsoft.com/office/drawing/2012/chart">
                      <c:ext xmlns:c15="http://schemas.microsoft.com/office/drawing/2012/chart" uri="{02D57815-91ED-43cb-92C2-25804820EDAC}">
                        <c15:formulaRef>
                          <c15:sqref>'[hombres y mujeres.xlsx]Hoja3'!$Q$1</c15:sqref>
                        </c15:formulaRef>
                      </c:ext>
                    </c:extLst>
                    <c:strCache>
                      <c:ptCount val="1"/>
                      <c:pt idx="0">
                        <c:v>Croatia</c:v>
                      </c:pt>
                    </c:strCache>
                  </c:strRef>
                </c:tx>
                <c:spPr>
                  <a:solidFill>
                    <a:schemeClr val="accent6">
                      <a:lumMod val="60000"/>
                      <a:lumOff val="4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mujeres.xlsx]Hoja3'!$Q$2:$Q$31</c15:sqref>
                        </c15:formulaRef>
                      </c:ext>
                    </c:extLst>
                    <c:numCache>
                      <c:formatCode>#,##0.##########</c:formatCode>
                      <c:ptCount val="4"/>
                      <c:pt idx="0">
                        <c:v>1.1000000000000001</c:v>
                      </c:pt>
                      <c:pt idx="1">
                        <c:v>1.8</c:v>
                      </c:pt>
                      <c:pt idx="2" formatCode="#,##0.0">
                        <c:v>2</c:v>
                      </c:pt>
                      <c:pt idx="3">
                        <c:v>4.2</c:v>
                      </c:pt>
                    </c:numCache>
                  </c:numRef>
                </c:val>
                <c:extLst xmlns:c15="http://schemas.microsoft.com/office/drawing/2012/chart">
                  <c:ext xmlns:c16="http://schemas.microsoft.com/office/drawing/2014/chart" uri="{C3380CC4-5D6E-409C-BE32-E72D297353CC}">
                    <c16:uniqueId val="{0000000F-A34F-423C-B0B0-74ADC116CFEF}"/>
                  </c:ext>
                </c:extLst>
              </c15:ser>
            </c15:filteredBarSeries>
            <c15:filteredBarSeries>
              <c15:ser>
                <c:idx val="15"/>
                <c:order val="15"/>
                <c:tx>
                  <c:strRef>
                    <c:extLst xmlns:c15="http://schemas.microsoft.com/office/drawing/2012/chart">
                      <c:ext xmlns:c15="http://schemas.microsoft.com/office/drawing/2012/chart" uri="{02D57815-91ED-43cb-92C2-25804820EDAC}">
                        <c15:formulaRef>
                          <c15:sqref>'[hombres y mujeres.xlsx]Hoja3'!$R$1</c15:sqref>
                        </c15:formulaRef>
                      </c:ext>
                    </c:extLst>
                    <c:strCache>
                      <c:ptCount val="1"/>
                      <c:pt idx="0">
                        <c:v>Italy</c:v>
                      </c:pt>
                    </c:strCache>
                  </c:strRef>
                </c:tx>
                <c:spPr>
                  <a:solidFill>
                    <a:schemeClr val="accent2">
                      <a:lumMod val="5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mujeres.xlsx]Hoja3'!$R$2:$R$31</c15:sqref>
                        </c15:formulaRef>
                      </c:ext>
                    </c:extLst>
                    <c:numCache>
                      <c:formatCode>#,##0.##########</c:formatCode>
                      <c:ptCount val="4"/>
                      <c:pt idx="0">
                        <c:v>3.6</c:v>
                      </c:pt>
                      <c:pt idx="1">
                        <c:v>3.3</c:v>
                      </c:pt>
                      <c:pt idx="2">
                        <c:v>10.7</c:v>
                      </c:pt>
                      <c:pt idx="3">
                        <c:v>14.3</c:v>
                      </c:pt>
                    </c:numCache>
                  </c:numRef>
                </c:val>
                <c:extLst xmlns:c15="http://schemas.microsoft.com/office/drawing/2012/chart">
                  <c:ext xmlns:c16="http://schemas.microsoft.com/office/drawing/2014/chart" uri="{C3380CC4-5D6E-409C-BE32-E72D297353CC}">
                    <c16:uniqueId val="{00000010-A34F-423C-B0B0-74ADC116CFEF}"/>
                  </c:ext>
                </c:extLst>
              </c15:ser>
            </c15:filteredBarSeries>
            <c15:filteredBarSeries>
              <c15:ser>
                <c:idx val="16"/>
                <c:order val="16"/>
                <c:tx>
                  <c:strRef>
                    <c:extLst xmlns:c15="http://schemas.microsoft.com/office/drawing/2012/chart">
                      <c:ext xmlns:c15="http://schemas.microsoft.com/office/drawing/2012/chart" uri="{02D57815-91ED-43cb-92C2-25804820EDAC}">
                        <c15:formulaRef>
                          <c15:sqref>'[hombres y mujeres.xlsx]Hoja3'!$S$1</c15:sqref>
                        </c15:formulaRef>
                      </c:ext>
                    </c:extLst>
                    <c:strCache>
                      <c:ptCount val="1"/>
                      <c:pt idx="0">
                        <c:v>Cyprus</c:v>
                      </c:pt>
                    </c:strCache>
                  </c:strRef>
                </c:tx>
                <c:spPr>
                  <a:solidFill>
                    <a:schemeClr val="accent4">
                      <a:lumMod val="5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mujeres.xlsx]Hoja3'!$S$2:$S$31</c15:sqref>
                        </c15:formulaRef>
                      </c:ext>
                    </c:extLst>
                    <c:numCache>
                      <c:formatCode>#,##0.##########</c:formatCode>
                      <c:ptCount val="4"/>
                      <c:pt idx="0">
                        <c:v>1.2</c:v>
                      </c:pt>
                      <c:pt idx="1">
                        <c:v>1.3</c:v>
                      </c:pt>
                      <c:pt idx="2">
                        <c:v>3.8</c:v>
                      </c:pt>
                      <c:pt idx="3">
                        <c:v>5.3</c:v>
                      </c:pt>
                    </c:numCache>
                  </c:numRef>
                </c:val>
                <c:extLst xmlns:c15="http://schemas.microsoft.com/office/drawing/2012/chart">
                  <c:ext xmlns:c16="http://schemas.microsoft.com/office/drawing/2014/chart" uri="{C3380CC4-5D6E-409C-BE32-E72D297353CC}">
                    <c16:uniqueId val="{00000011-A34F-423C-B0B0-74ADC116CFEF}"/>
                  </c:ext>
                </c:extLst>
              </c15:ser>
            </c15:filteredBarSeries>
            <c15:filteredBarSeries>
              <c15:ser>
                <c:idx val="17"/>
                <c:order val="17"/>
                <c:tx>
                  <c:strRef>
                    <c:extLst xmlns:c15="http://schemas.microsoft.com/office/drawing/2012/chart">
                      <c:ext xmlns:c15="http://schemas.microsoft.com/office/drawing/2012/chart" uri="{02D57815-91ED-43cb-92C2-25804820EDAC}">
                        <c15:formulaRef>
                          <c15:sqref>'[hombres y mujeres.xlsx]Hoja3'!$T$1</c15:sqref>
                        </c15:formulaRef>
                      </c:ext>
                    </c:extLst>
                    <c:strCache>
                      <c:ptCount val="1"/>
                      <c:pt idx="0">
                        <c:v>Latvia</c:v>
                      </c:pt>
                    </c:strCache>
                  </c:strRef>
                </c:tx>
                <c:spPr>
                  <a:solidFill>
                    <a:schemeClr val="accent6">
                      <a:lumMod val="5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mujeres.xlsx]Hoja3'!$T$2:$T$31</c15:sqref>
                        </c15:formulaRef>
                      </c:ext>
                    </c:extLst>
                    <c:numCache>
                      <c:formatCode>#,##0.0</c:formatCode>
                      <c:ptCount val="4"/>
                      <c:pt idx="0" formatCode="#,##0.##########">
                        <c:v>2.2999999999999998</c:v>
                      </c:pt>
                      <c:pt idx="1">
                        <c:v>2</c:v>
                      </c:pt>
                      <c:pt idx="2" formatCode="#,##0.##########">
                        <c:v>4.7</c:v>
                      </c:pt>
                      <c:pt idx="3" formatCode="#,##0.##########">
                        <c:v>4.2</c:v>
                      </c:pt>
                    </c:numCache>
                  </c:numRef>
                </c:val>
                <c:extLst xmlns:c15="http://schemas.microsoft.com/office/drawing/2012/chart">
                  <c:ext xmlns:c16="http://schemas.microsoft.com/office/drawing/2014/chart" uri="{C3380CC4-5D6E-409C-BE32-E72D297353CC}">
                    <c16:uniqueId val="{00000012-A34F-423C-B0B0-74ADC116CFEF}"/>
                  </c:ext>
                </c:extLst>
              </c15:ser>
            </c15:filteredBarSeries>
            <c15:filteredBarSeries>
              <c15:ser>
                <c:idx val="18"/>
                <c:order val="18"/>
                <c:tx>
                  <c:strRef>
                    <c:extLst xmlns:c15="http://schemas.microsoft.com/office/drawing/2012/chart">
                      <c:ext xmlns:c15="http://schemas.microsoft.com/office/drawing/2012/chart" uri="{02D57815-91ED-43cb-92C2-25804820EDAC}">
                        <c15:formulaRef>
                          <c15:sqref>'[hombres y mujeres.xlsx]Hoja3'!$U$1</c15:sqref>
                        </c15:formulaRef>
                      </c:ext>
                    </c:extLst>
                    <c:strCache>
                      <c:ptCount val="1"/>
                      <c:pt idx="0">
                        <c:v>Lithuania</c:v>
                      </c:pt>
                    </c:strCache>
                  </c:strRef>
                </c:tx>
                <c:spPr>
                  <a:solidFill>
                    <a:schemeClr val="accent2">
                      <a:lumMod val="70000"/>
                      <a:lumOff val="3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mujeres.xlsx]Hoja3'!$U$2:$U$31</c15:sqref>
                        </c15:formulaRef>
                      </c:ext>
                    </c:extLst>
                    <c:numCache>
                      <c:formatCode>#,##0.##########</c:formatCode>
                      <c:ptCount val="4"/>
                      <c:pt idx="0">
                        <c:v>2.9</c:v>
                      </c:pt>
                      <c:pt idx="1">
                        <c:v>2.4</c:v>
                      </c:pt>
                      <c:pt idx="2">
                        <c:v>4.5</c:v>
                      </c:pt>
                      <c:pt idx="3">
                        <c:v>6.3</c:v>
                      </c:pt>
                    </c:numCache>
                  </c:numRef>
                </c:val>
                <c:extLst xmlns:c15="http://schemas.microsoft.com/office/drawing/2012/chart">
                  <c:ext xmlns:c16="http://schemas.microsoft.com/office/drawing/2014/chart" uri="{C3380CC4-5D6E-409C-BE32-E72D297353CC}">
                    <c16:uniqueId val="{00000013-A34F-423C-B0B0-74ADC116CFEF}"/>
                  </c:ext>
                </c:extLst>
              </c15:ser>
            </c15:filteredBarSeries>
            <c15:filteredBarSeries>
              <c15:ser>
                <c:idx val="19"/>
                <c:order val="19"/>
                <c:tx>
                  <c:strRef>
                    <c:extLst xmlns:c15="http://schemas.microsoft.com/office/drawing/2012/chart">
                      <c:ext xmlns:c15="http://schemas.microsoft.com/office/drawing/2012/chart" uri="{02D57815-91ED-43cb-92C2-25804820EDAC}">
                        <c15:formulaRef>
                          <c15:sqref>'[hombres y mujeres.xlsx]Hoja3'!$V$1</c15:sqref>
                        </c15:formulaRef>
                      </c:ext>
                    </c:extLst>
                    <c:strCache>
                      <c:ptCount val="1"/>
                      <c:pt idx="0">
                        <c:v>Luxembourg</c:v>
                      </c:pt>
                    </c:strCache>
                  </c:strRef>
                </c:tx>
                <c:spPr>
                  <a:solidFill>
                    <a:schemeClr val="accent4">
                      <a:lumMod val="70000"/>
                      <a:lumOff val="3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mujeres.xlsx]Hoja3'!$V$2:$V$31</c15:sqref>
                        </c15:formulaRef>
                      </c:ext>
                    </c:extLst>
                    <c:numCache>
                      <c:formatCode>#,##0.##########</c:formatCode>
                      <c:ptCount val="4"/>
                      <c:pt idx="0">
                        <c:v>11.4</c:v>
                      </c:pt>
                      <c:pt idx="1">
                        <c:v>14.2</c:v>
                      </c:pt>
                      <c:pt idx="2">
                        <c:v>22.5</c:v>
                      </c:pt>
                      <c:pt idx="3">
                        <c:v>23.9</c:v>
                      </c:pt>
                    </c:numCache>
                  </c:numRef>
                </c:val>
                <c:extLst xmlns:c15="http://schemas.microsoft.com/office/drawing/2012/chart">
                  <c:ext xmlns:c16="http://schemas.microsoft.com/office/drawing/2014/chart" uri="{C3380CC4-5D6E-409C-BE32-E72D297353CC}">
                    <c16:uniqueId val="{00000014-A34F-423C-B0B0-74ADC116CFEF}"/>
                  </c:ext>
                </c:extLst>
              </c15:ser>
            </c15:filteredBarSeries>
            <c15:filteredBarSeries>
              <c15:ser>
                <c:idx val="20"/>
                <c:order val="20"/>
                <c:tx>
                  <c:strRef>
                    <c:extLst xmlns:c15="http://schemas.microsoft.com/office/drawing/2012/chart">
                      <c:ext xmlns:c15="http://schemas.microsoft.com/office/drawing/2012/chart" uri="{02D57815-91ED-43cb-92C2-25804820EDAC}">
                        <c15:formulaRef>
                          <c15:sqref>'[hombres y mujeres.xlsx]Hoja3'!$W$1</c15:sqref>
                        </c15:formulaRef>
                      </c:ext>
                    </c:extLst>
                    <c:strCache>
                      <c:ptCount val="1"/>
                      <c:pt idx="0">
                        <c:v>Hungary</c:v>
                      </c:pt>
                    </c:strCache>
                  </c:strRef>
                </c:tx>
                <c:spPr>
                  <a:solidFill>
                    <a:schemeClr val="accent6">
                      <a:lumMod val="70000"/>
                      <a:lumOff val="3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mujeres.xlsx]Hoja3'!$W$2:$W$31</c15:sqref>
                        </c15:formulaRef>
                      </c:ext>
                    </c:extLst>
                    <c:numCache>
                      <c:formatCode>#,##0.##########</c:formatCode>
                      <c:ptCount val="4"/>
                      <c:pt idx="0">
                        <c:v>2.2999999999999998</c:v>
                      </c:pt>
                      <c:pt idx="1">
                        <c:v>2.7</c:v>
                      </c:pt>
                      <c:pt idx="2">
                        <c:v>3.1</c:v>
                      </c:pt>
                      <c:pt idx="3">
                        <c:v>4.2</c:v>
                      </c:pt>
                    </c:numCache>
                  </c:numRef>
                </c:val>
                <c:extLst xmlns:c15="http://schemas.microsoft.com/office/drawing/2012/chart">
                  <c:ext xmlns:c16="http://schemas.microsoft.com/office/drawing/2014/chart" uri="{C3380CC4-5D6E-409C-BE32-E72D297353CC}">
                    <c16:uniqueId val="{00000015-A34F-423C-B0B0-74ADC116CFEF}"/>
                  </c:ext>
                </c:extLst>
              </c15:ser>
            </c15:filteredBarSeries>
            <c15:filteredBarSeries>
              <c15:ser>
                <c:idx val="21"/>
                <c:order val="21"/>
                <c:tx>
                  <c:strRef>
                    <c:extLst xmlns:c15="http://schemas.microsoft.com/office/drawing/2012/chart">
                      <c:ext xmlns:c15="http://schemas.microsoft.com/office/drawing/2012/chart" uri="{02D57815-91ED-43cb-92C2-25804820EDAC}">
                        <c15:formulaRef>
                          <c15:sqref>'[hombres y mujeres.xlsx]Hoja3'!$X$1</c15:sqref>
                        </c15:formulaRef>
                      </c:ext>
                    </c:extLst>
                    <c:strCache>
                      <c:ptCount val="1"/>
                      <c:pt idx="0">
                        <c:v>Malta</c:v>
                      </c:pt>
                    </c:strCache>
                  </c:strRef>
                </c:tx>
                <c:spPr>
                  <a:solidFill>
                    <a:schemeClr val="accent2">
                      <a:lumMod val="7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mujeres.xlsx]Hoja3'!$X$2:$X$31</c15:sqref>
                        </c15:formulaRef>
                      </c:ext>
                    </c:extLst>
                    <c:numCache>
                      <c:formatCode>#,##0.##########</c:formatCode>
                      <c:ptCount val="4"/>
                      <c:pt idx="0">
                        <c:v>3.6</c:v>
                      </c:pt>
                      <c:pt idx="1">
                        <c:v>5.7</c:v>
                      </c:pt>
                      <c:pt idx="2">
                        <c:v>12.4</c:v>
                      </c:pt>
                      <c:pt idx="3">
                        <c:v>18.2</c:v>
                      </c:pt>
                    </c:numCache>
                  </c:numRef>
                </c:val>
                <c:extLst xmlns:c15="http://schemas.microsoft.com/office/drawing/2012/chart">
                  <c:ext xmlns:c16="http://schemas.microsoft.com/office/drawing/2014/chart" uri="{C3380CC4-5D6E-409C-BE32-E72D297353CC}">
                    <c16:uniqueId val="{00000016-A34F-423C-B0B0-74ADC116CFEF}"/>
                  </c:ext>
                </c:extLst>
              </c15:ser>
            </c15:filteredBarSeries>
            <c15:filteredBarSeries>
              <c15:ser>
                <c:idx val="23"/>
                <c:order val="23"/>
                <c:tx>
                  <c:strRef>
                    <c:extLst xmlns:c15="http://schemas.microsoft.com/office/drawing/2012/chart">
                      <c:ext xmlns:c15="http://schemas.microsoft.com/office/drawing/2012/chart" uri="{02D57815-91ED-43cb-92C2-25804820EDAC}">
                        <c15:formulaRef>
                          <c15:sqref>'[hombres y mujeres.xlsx]Hoja3'!$Z$1</c15:sqref>
                        </c15:formulaRef>
                      </c:ext>
                    </c:extLst>
                    <c:strCache>
                      <c:ptCount val="1"/>
                      <c:pt idx="0">
                        <c:v>Austria</c:v>
                      </c:pt>
                    </c:strCache>
                  </c:strRef>
                </c:tx>
                <c:spPr>
                  <a:solidFill>
                    <a:schemeClr val="accent6">
                      <a:lumMod val="7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mujeres.xlsx]Hoja3'!$Z$2:$Z$31</c15:sqref>
                        </c15:formulaRef>
                      </c:ext>
                    </c:extLst>
                    <c:numCache>
                      <c:formatCode>#,##0.##########</c:formatCode>
                      <c:ptCount val="4"/>
                      <c:pt idx="0">
                        <c:v>8.5</c:v>
                      </c:pt>
                      <c:pt idx="1">
                        <c:v>10.6</c:v>
                      </c:pt>
                      <c:pt idx="2">
                        <c:v>17.5</c:v>
                      </c:pt>
                      <c:pt idx="3">
                        <c:v>18.899999999999999</c:v>
                      </c:pt>
                    </c:numCache>
                  </c:numRef>
                </c:val>
                <c:extLst xmlns:c15="http://schemas.microsoft.com/office/drawing/2012/chart">
                  <c:ext xmlns:c16="http://schemas.microsoft.com/office/drawing/2014/chart" uri="{C3380CC4-5D6E-409C-BE32-E72D297353CC}">
                    <c16:uniqueId val="{00000017-A34F-423C-B0B0-74ADC116CFEF}"/>
                  </c:ext>
                </c:extLst>
              </c15:ser>
            </c15:filteredBarSeries>
            <c15:filteredBarSeries>
              <c15:ser>
                <c:idx val="24"/>
                <c:order val="24"/>
                <c:tx>
                  <c:strRef>
                    <c:extLst xmlns:c15="http://schemas.microsoft.com/office/drawing/2012/chart">
                      <c:ext xmlns:c15="http://schemas.microsoft.com/office/drawing/2012/chart" uri="{02D57815-91ED-43cb-92C2-25804820EDAC}">
                        <c15:formulaRef>
                          <c15:sqref>'[hombres y mujeres.xlsx]Hoja3'!$AA$1</c15:sqref>
                        </c15:formulaRef>
                      </c:ext>
                    </c:extLst>
                    <c:strCache>
                      <c:ptCount val="1"/>
                      <c:pt idx="0">
                        <c:v>Poland</c:v>
                      </c:pt>
                    </c:strCache>
                  </c:strRef>
                </c:tx>
                <c:spPr>
                  <a:solidFill>
                    <a:schemeClr val="accent2">
                      <a:lumMod val="50000"/>
                      <a:lumOff val="5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mujeres.xlsx]Hoja3'!$AA$2:$AA$31</c15:sqref>
                        </c15:formulaRef>
                      </c:ext>
                    </c:extLst>
                    <c:numCache>
                      <c:formatCode>#,##0.##########</c:formatCode>
                      <c:ptCount val="4"/>
                      <c:pt idx="0">
                        <c:v>4.4000000000000004</c:v>
                      </c:pt>
                      <c:pt idx="1">
                        <c:v>4.7</c:v>
                      </c:pt>
                      <c:pt idx="2">
                        <c:v>7.6</c:v>
                      </c:pt>
                      <c:pt idx="3">
                        <c:v>10.5</c:v>
                      </c:pt>
                    </c:numCache>
                  </c:numRef>
                </c:val>
                <c:extLst xmlns:c15="http://schemas.microsoft.com/office/drawing/2012/chart">
                  <c:ext xmlns:c16="http://schemas.microsoft.com/office/drawing/2014/chart" uri="{C3380CC4-5D6E-409C-BE32-E72D297353CC}">
                    <c16:uniqueId val="{00000018-A34F-423C-B0B0-74ADC116CFEF}"/>
                  </c:ext>
                </c:extLst>
              </c15:ser>
            </c15:filteredBarSeries>
            <c15:filteredBarSeries>
              <c15:ser>
                <c:idx val="25"/>
                <c:order val="25"/>
                <c:tx>
                  <c:strRef>
                    <c:extLst xmlns:c15="http://schemas.microsoft.com/office/drawing/2012/chart">
                      <c:ext xmlns:c15="http://schemas.microsoft.com/office/drawing/2012/chart" uri="{02D57815-91ED-43cb-92C2-25804820EDAC}">
                        <c15:formulaRef>
                          <c15:sqref>'[hombres y mujeres.xlsx]Hoja3'!$AB$1</c15:sqref>
                        </c15:formulaRef>
                      </c:ext>
                    </c:extLst>
                    <c:strCache>
                      <c:ptCount val="1"/>
                      <c:pt idx="0">
                        <c:v>Portugal</c:v>
                      </c:pt>
                    </c:strCache>
                  </c:strRef>
                </c:tx>
                <c:spPr>
                  <a:solidFill>
                    <a:schemeClr val="accent4">
                      <a:lumMod val="50000"/>
                      <a:lumOff val="5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mujeres.xlsx]Hoja3'!$AB$2:$AB$31</c15:sqref>
                        </c15:formulaRef>
                      </c:ext>
                    </c:extLst>
                    <c:numCache>
                      <c:formatCode>#,##0.0</c:formatCode>
                      <c:ptCount val="4"/>
                      <c:pt idx="0" formatCode="#,##0.##########">
                        <c:v>5.8</c:v>
                      </c:pt>
                      <c:pt idx="1">
                        <c:v>6</c:v>
                      </c:pt>
                      <c:pt idx="2" formatCode="#,##0.##########">
                        <c:v>13.2</c:v>
                      </c:pt>
                      <c:pt idx="3" formatCode="#,##0.##########">
                        <c:v>14.7</c:v>
                      </c:pt>
                    </c:numCache>
                  </c:numRef>
                </c:val>
                <c:extLst xmlns:c15="http://schemas.microsoft.com/office/drawing/2012/chart">
                  <c:ext xmlns:c16="http://schemas.microsoft.com/office/drawing/2014/chart" uri="{C3380CC4-5D6E-409C-BE32-E72D297353CC}">
                    <c16:uniqueId val="{00000019-A34F-423C-B0B0-74ADC116CFEF}"/>
                  </c:ext>
                </c:extLst>
              </c15:ser>
            </c15:filteredBarSeries>
            <c15:filteredBarSeries>
              <c15:ser>
                <c:idx val="26"/>
                <c:order val="26"/>
                <c:tx>
                  <c:strRef>
                    <c:extLst xmlns:c15="http://schemas.microsoft.com/office/drawing/2012/chart">
                      <c:ext xmlns:c15="http://schemas.microsoft.com/office/drawing/2012/chart" uri="{02D57815-91ED-43cb-92C2-25804820EDAC}">
                        <c15:formulaRef>
                          <c15:sqref>'[hombres y mujeres.xlsx]Hoja3'!$AC$1</c15:sqref>
                        </c15:formulaRef>
                      </c:ext>
                    </c:extLst>
                    <c:strCache>
                      <c:ptCount val="1"/>
                      <c:pt idx="0">
                        <c:v>Romania</c:v>
                      </c:pt>
                    </c:strCache>
                  </c:strRef>
                </c:tx>
                <c:spPr>
                  <a:solidFill>
                    <a:schemeClr val="accent6">
                      <a:lumMod val="50000"/>
                      <a:lumOff val="5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mujeres.xlsx]Hoja3'!$AC$2:$AC$31</c15:sqref>
                        </c15:formulaRef>
                      </c:ext>
                    </c:extLst>
                    <c:numCache>
                      <c:formatCode>#,##0.##########</c:formatCode>
                      <c:ptCount val="4"/>
                      <c:pt idx="0">
                        <c:v>0.3</c:v>
                      </c:pt>
                      <c:pt idx="1">
                        <c:v>0.5</c:v>
                      </c:pt>
                      <c:pt idx="2">
                        <c:v>1.7</c:v>
                      </c:pt>
                      <c:pt idx="3">
                        <c:v>3.7</c:v>
                      </c:pt>
                    </c:numCache>
                  </c:numRef>
                </c:val>
                <c:extLst xmlns:c15="http://schemas.microsoft.com/office/drawing/2012/chart">
                  <c:ext xmlns:c16="http://schemas.microsoft.com/office/drawing/2014/chart" uri="{C3380CC4-5D6E-409C-BE32-E72D297353CC}">
                    <c16:uniqueId val="{0000001A-A34F-423C-B0B0-74ADC116CFEF}"/>
                  </c:ext>
                </c:extLst>
              </c15:ser>
            </c15:filteredBarSeries>
            <c15:filteredBarSeries>
              <c15:ser>
                <c:idx val="27"/>
                <c:order val="27"/>
                <c:tx>
                  <c:strRef>
                    <c:extLst xmlns:c15="http://schemas.microsoft.com/office/drawing/2012/chart">
                      <c:ext xmlns:c15="http://schemas.microsoft.com/office/drawing/2012/chart" uri="{02D57815-91ED-43cb-92C2-25804820EDAC}">
                        <c15:formulaRef>
                          <c15:sqref>'[hombres y mujeres.xlsx]Hoja3'!$AD$1</c15:sqref>
                        </c15:formulaRef>
                      </c:ext>
                    </c:extLst>
                    <c:strCache>
                      <c:ptCount val="1"/>
                      <c:pt idx="0">
                        <c:v>Slovenia</c:v>
                      </c:pt>
                    </c:strCache>
                  </c:strRef>
                </c:tx>
                <c:spPr>
                  <a:solidFill>
                    <a:schemeClr val="accent2"/>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mujeres.xlsx]Hoja3'!$AD$2:$AD$31</c15:sqref>
                        </c15:formulaRef>
                      </c:ext>
                    </c:extLst>
                    <c:numCache>
                      <c:formatCode>#,##0.##########</c:formatCode>
                      <c:ptCount val="4"/>
                      <c:pt idx="0">
                        <c:v>6.1</c:v>
                      </c:pt>
                      <c:pt idx="1">
                        <c:v>8.4</c:v>
                      </c:pt>
                      <c:pt idx="2">
                        <c:v>6.2</c:v>
                      </c:pt>
                      <c:pt idx="3">
                        <c:v>8.9</c:v>
                      </c:pt>
                    </c:numCache>
                  </c:numRef>
                </c:val>
                <c:extLst xmlns:c15="http://schemas.microsoft.com/office/drawing/2012/chart">
                  <c:ext xmlns:c16="http://schemas.microsoft.com/office/drawing/2014/chart" uri="{C3380CC4-5D6E-409C-BE32-E72D297353CC}">
                    <c16:uniqueId val="{0000001B-A34F-423C-B0B0-74ADC116CFEF}"/>
                  </c:ext>
                </c:extLst>
              </c15:ser>
            </c15:filteredBarSeries>
            <c15:filteredBarSeries>
              <c15:ser>
                <c:idx val="28"/>
                <c:order val="28"/>
                <c:tx>
                  <c:strRef>
                    <c:extLst xmlns:c15="http://schemas.microsoft.com/office/drawing/2012/chart">
                      <c:ext xmlns:c15="http://schemas.microsoft.com/office/drawing/2012/chart" uri="{02D57815-91ED-43cb-92C2-25804820EDAC}">
                        <c15:formulaRef>
                          <c15:sqref>'[hombres y mujeres.xlsx]Hoja3'!$AE$1</c15:sqref>
                        </c15:formulaRef>
                      </c:ext>
                    </c:extLst>
                    <c:strCache>
                      <c:ptCount val="1"/>
                      <c:pt idx="0">
                        <c:v>Slovakia</c:v>
                      </c:pt>
                    </c:strCache>
                  </c:strRef>
                </c:tx>
                <c:spPr>
                  <a:solidFill>
                    <a:schemeClr val="accent4"/>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mujeres.xlsx]Hoja3'!$AE$2:$AE$31</c15:sqref>
                        </c15:formulaRef>
                      </c:ext>
                    </c:extLst>
                    <c:numCache>
                      <c:formatCode>#,##0.##########</c:formatCode>
                      <c:ptCount val="4"/>
                      <c:pt idx="0">
                        <c:v>3.3</c:v>
                      </c:pt>
                      <c:pt idx="1">
                        <c:v>3.8</c:v>
                      </c:pt>
                      <c:pt idx="2">
                        <c:v>4.7</c:v>
                      </c:pt>
                      <c:pt idx="3">
                        <c:v>6.8</c:v>
                      </c:pt>
                    </c:numCache>
                  </c:numRef>
                </c:val>
                <c:extLst xmlns:c15="http://schemas.microsoft.com/office/drawing/2012/chart">
                  <c:ext xmlns:c16="http://schemas.microsoft.com/office/drawing/2014/chart" uri="{C3380CC4-5D6E-409C-BE32-E72D297353CC}">
                    <c16:uniqueId val="{0000001C-A34F-423C-B0B0-74ADC116CFEF}"/>
                  </c:ext>
                </c:extLst>
              </c15:ser>
            </c15:filteredBarSeries>
            <c15:filteredBarSeries>
              <c15:ser>
                <c:idx val="29"/>
                <c:order val="29"/>
                <c:tx>
                  <c:strRef>
                    <c:extLst xmlns:c15="http://schemas.microsoft.com/office/drawing/2012/chart">
                      <c:ext xmlns:c15="http://schemas.microsoft.com/office/drawing/2012/chart" uri="{02D57815-91ED-43cb-92C2-25804820EDAC}">
                        <c15:formulaRef>
                          <c15:sqref>'[hombres y mujeres.xlsx]Hoja3'!$AF$1</c15:sqref>
                        </c15:formulaRef>
                      </c:ext>
                    </c:extLst>
                    <c:strCache>
                      <c:ptCount val="1"/>
                      <c:pt idx="0">
                        <c:v>Finland</c:v>
                      </c:pt>
                    </c:strCache>
                  </c:strRef>
                </c:tx>
                <c:spPr>
                  <a:solidFill>
                    <a:schemeClr val="accent6"/>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mujeres.xlsx]Hoja3'!$AF$2:$AF$31</c15:sqref>
                        </c15:formulaRef>
                      </c:ext>
                    </c:extLst>
                    <c:numCache>
                      <c:formatCode>#,##0.##########</c:formatCode>
                      <c:ptCount val="4"/>
                      <c:pt idx="0">
                        <c:v>12.8</c:v>
                      </c:pt>
                      <c:pt idx="1">
                        <c:v>11.8</c:v>
                      </c:pt>
                      <c:pt idx="2">
                        <c:v>24.8</c:v>
                      </c:pt>
                      <c:pt idx="3">
                        <c:v>25.5</c:v>
                      </c:pt>
                    </c:numCache>
                  </c:numRef>
                </c:val>
                <c:extLst xmlns:c15="http://schemas.microsoft.com/office/drawing/2012/chart">
                  <c:ext xmlns:c16="http://schemas.microsoft.com/office/drawing/2014/chart" uri="{C3380CC4-5D6E-409C-BE32-E72D297353CC}">
                    <c16:uniqueId val="{0000001D-A34F-423C-B0B0-74ADC116CFEF}"/>
                  </c:ext>
                </c:extLst>
              </c15:ser>
            </c15:filteredBarSeries>
            <c15:filteredBarSeries>
              <c15:ser>
                <c:idx val="30"/>
                <c:order val="30"/>
                <c:tx>
                  <c:strRef>
                    <c:extLst xmlns:c15="http://schemas.microsoft.com/office/drawing/2012/chart">
                      <c:ext xmlns:c15="http://schemas.microsoft.com/office/drawing/2012/chart" uri="{02D57815-91ED-43cb-92C2-25804820EDAC}">
                        <c15:formulaRef>
                          <c15:sqref>'[hombres y mujeres.xlsx]Hoja3'!$AG$1</c15:sqref>
                        </c15:formulaRef>
                      </c:ext>
                    </c:extLst>
                    <c:strCache>
                      <c:ptCount val="1"/>
                      <c:pt idx="0">
                        <c:v>Sweden</c:v>
                      </c:pt>
                    </c:strCache>
                  </c:strRef>
                </c:tx>
                <c:spPr>
                  <a:solidFill>
                    <a:schemeClr val="accent2">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mujeres.xlsx]Hoja3'!$AG$2:$AG$31</c15:sqref>
                        </c15:formulaRef>
                      </c:ext>
                    </c:extLst>
                    <c:numCache>
                      <c:formatCode>#,##0.##########</c:formatCode>
                      <c:ptCount val="4"/>
                      <c:pt idx="0">
                        <c:v>5.3</c:v>
                      </c:pt>
                      <c:pt idx="1">
                        <c:v>4.7</c:v>
                      </c:pt>
                      <c:pt idx="2" formatCode="#,##0">
                        <c:v>0</c:v>
                      </c:pt>
                      <c:pt idx="3" formatCode="#,##0">
                        <c:v>0</c:v>
                      </c:pt>
                    </c:numCache>
                  </c:numRef>
                </c:val>
                <c:extLst xmlns:c15="http://schemas.microsoft.com/office/drawing/2012/chart">
                  <c:ext xmlns:c16="http://schemas.microsoft.com/office/drawing/2014/chart" uri="{C3380CC4-5D6E-409C-BE32-E72D297353CC}">
                    <c16:uniqueId val="{0000001E-A34F-423C-B0B0-74ADC116CFEF}"/>
                  </c:ext>
                </c:extLst>
              </c15:ser>
            </c15:filteredBarSeries>
            <c15:filteredBarSeries>
              <c15:ser>
                <c:idx val="31"/>
                <c:order val="31"/>
                <c:tx>
                  <c:strRef>
                    <c:extLst xmlns:c15="http://schemas.microsoft.com/office/drawing/2012/chart">
                      <c:ext xmlns:c15="http://schemas.microsoft.com/office/drawing/2012/chart" uri="{02D57815-91ED-43cb-92C2-25804820EDAC}">
                        <c15:formulaRef>
                          <c15:sqref>'[hombres y mujeres.xlsx]Hoja3'!$AH$1</c15:sqref>
                        </c15:formulaRef>
                      </c:ext>
                    </c:extLst>
                    <c:strCache>
                      <c:ptCount val="1"/>
                      <c:pt idx="0">
                        <c:v>Iceland</c:v>
                      </c:pt>
                    </c:strCache>
                  </c:strRef>
                </c:tx>
                <c:spPr>
                  <a:solidFill>
                    <a:schemeClr val="accent4">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s-E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mujeres.xlsx]Hoja3'!$AH$2:$AH$31</c15:sqref>
                        </c15:formulaRef>
                      </c:ext>
                    </c:extLst>
                    <c:numCache>
                      <c:formatCode>#,##0.##########</c:formatCode>
                      <c:ptCount val="4"/>
                      <c:pt idx="0">
                        <c:v>7.4</c:v>
                      </c:pt>
                      <c:pt idx="1">
                        <c:v>6.9</c:v>
                      </c:pt>
                      <c:pt idx="2">
                        <c:v>9.1</c:v>
                      </c:pt>
                      <c:pt idx="3">
                        <c:v>8.3000000000000007</c:v>
                      </c:pt>
                    </c:numCache>
                  </c:numRef>
                </c:val>
                <c:extLst xmlns:c15="http://schemas.microsoft.com/office/drawing/2012/chart">
                  <c:ext xmlns:c16="http://schemas.microsoft.com/office/drawing/2014/chart" uri="{C3380CC4-5D6E-409C-BE32-E72D297353CC}">
                    <c16:uniqueId val="{0000001F-A34F-423C-B0B0-74ADC116CFEF}"/>
                  </c:ext>
                </c:extLst>
              </c15:ser>
            </c15:filteredBarSeries>
            <c15:filteredBarSeries>
              <c15:ser>
                <c:idx val="32"/>
                <c:order val="32"/>
                <c:tx>
                  <c:strRef>
                    <c:extLst xmlns:c15="http://schemas.microsoft.com/office/drawing/2012/chart">
                      <c:ext xmlns:c15="http://schemas.microsoft.com/office/drawing/2012/chart" uri="{02D57815-91ED-43cb-92C2-25804820EDAC}">
                        <c15:formulaRef>
                          <c15:sqref>'[hombres y mujeres.xlsx]Hoja3'!$AI$1</c15:sqref>
                        </c15:formulaRef>
                      </c:ext>
                    </c:extLst>
                    <c:strCache>
                      <c:ptCount val="1"/>
                      <c:pt idx="0">
                        <c:v>Norway</c:v>
                      </c:pt>
                    </c:strCache>
                  </c:strRef>
                </c:tx>
                <c:spPr>
                  <a:solidFill>
                    <a:schemeClr val="accent6">
                      <a:lumMod val="6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mujeres.xlsx]Hoja3'!$AI$2:$AI$31</c15:sqref>
                        </c15:formulaRef>
                      </c:ext>
                    </c:extLst>
                    <c:numCache>
                      <c:formatCode>#,##0.##########</c:formatCode>
                      <c:ptCount val="4"/>
                      <c:pt idx="0">
                        <c:v>5.7</c:v>
                      </c:pt>
                      <c:pt idx="1">
                        <c:v>4.4000000000000004</c:v>
                      </c:pt>
                      <c:pt idx="2">
                        <c:v>5.0999999999999996</c:v>
                      </c:pt>
                      <c:pt idx="3">
                        <c:v>4.0999999999999996</c:v>
                      </c:pt>
                    </c:numCache>
                  </c:numRef>
                </c:val>
                <c:extLst xmlns:c15="http://schemas.microsoft.com/office/drawing/2012/chart">
                  <c:ext xmlns:c16="http://schemas.microsoft.com/office/drawing/2014/chart" uri="{C3380CC4-5D6E-409C-BE32-E72D297353CC}">
                    <c16:uniqueId val="{00000020-A34F-423C-B0B0-74ADC116CFEF}"/>
                  </c:ext>
                </c:extLst>
              </c15:ser>
            </c15:filteredBarSeries>
            <c15:filteredBarSeries>
              <c15:ser>
                <c:idx val="33"/>
                <c:order val="33"/>
                <c:tx>
                  <c:strRef>
                    <c:extLst xmlns:c15="http://schemas.microsoft.com/office/drawing/2012/chart">
                      <c:ext xmlns:c15="http://schemas.microsoft.com/office/drawing/2012/chart" uri="{02D57815-91ED-43cb-92C2-25804820EDAC}">
                        <c15:formulaRef>
                          <c15:sqref>'[hombres y mujeres.xlsx]Hoja3'!$AJ$1</c15:sqref>
                        </c15:formulaRef>
                      </c:ext>
                    </c:extLst>
                    <c:strCache>
                      <c:ptCount val="1"/>
                      <c:pt idx="0">
                        <c:v>Switzerland</c:v>
                      </c:pt>
                    </c:strCache>
                  </c:strRef>
                </c:tx>
                <c:spPr>
                  <a:solidFill>
                    <a:schemeClr val="accent2">
                      <a:lumMod val="80000"/>
                      <a:lumOff val="2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mujeres.xlsx]Hoja3'!$AJ$2:$AJ$31</c15:sqref>
                        </c15:formulaRef>
                      </c:ext>
                    </c:extLst>
                    <c:numCache>
                      <c:formatCode>#,##0.##########</c:formatCode>
                      <c:ptCount val="4"/>
                      <c:pt idx="0">
                        <c:v>2.7</c:v>
                      </c:pt>
                      <c:pt idx="1">
                        <c:v>5.6</c:v>
                      </c:pt>
                      <c:pt idx="2">
                        <c:v>3.9</c:v>
                      </c:pt>
                      <c:pt idx="3" formatCode="#,##0.0">
                        <c:v>6</c:v>
                      </c:pt>
                    </c:numCache>
                  </c:numRef>
                </c:val>
                <c:extLst xmlns:c15="http://schemas.microsoft.com/office/drawing/2012/chart">
                  <c:ext xmlns:c16="http://schemas.microsoft.com/office/drawing/2014/chart" uri="{C3380CC4-5D6E-409C-BE32-E72D297353CC}">
                    <c16:uniqueId val="{00000021-A34F-423C-B0B0-74ADC116CFEF}"/>
                  </c:ext>
                </c:extLst>
              </c15:ser>
            </c15:filteredBarSeries>
            <c15:filteredBarSeries>
              <c15:ser>
                <c:idx val="34"/>
                <c:order val="34"/>
                <c:tx>
                  <c:strRef>
                    <c:extLst xmlns:c15="http://schemas.microsoft.com/office/drawing/2012/chart">
                      <c:ext xmlns:c15="http://schemas.microsoft.com/office/drawing/2012/chart" uri="{02D57815-91ED-43cb-92C2-25804820EDAC}">
                        <c15:formulaRef>
                          <c15:sqref>'[hombres y mujeres.xlsx]Hoja3'!$AK$1</c15:sqref>
                        </c15:formulaRef>
                      </c:ext>
                    </c:extLst>
                    <c:strCache>
                      <c:ptCount val="1"/>
                      <c:pt idx="0">
                        <c:v>United Kingdom</c:v>
                      </c:pt>
                    </c:strCache>
                  </c:strRef>
                </c:tx>
                <c:spPr>
                  <a:solidFill>
                    <a:schemeClr val="accent4">
                      <a:lumMod val="80000"/>
                      <a:lumOff val="2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mujeres.xlsx]Hoja3'!$AK$2:$AK$31</c15:sqref>
                        </c15:formulaRef>
                      </c:ext>
                    </c:extLst>
                    <c:numCache>
                      <c:formatCode>#,##0.##########</c:formatCode>
                      <c:ptCount val="4"/>
                      <c:pt idx="0">
                        <c:v>3.2</c:v>
                      </c:pt>
                      <c:pt idx="1">
                        <c:v>4.9000000000000004</c:v>
                      </c:pt>
                      <c:pt idx="2" formatCode="#,##0">
                        <c:v>0</c:v>
                      </c:pt>
                      <c:pt idx="3" formatCode="#,##0">
                        <c:v>0</c:v>
                      </c:pt>
                    </c:numCache>
                  </c:numRef>
                </c:val>
                <c:extLst xmlns:c15="http://schemas.microsoft.com/office/drawing/2012/chart">
                  <c:ext xmlns:c16="http://schemas.microsoft.com/office/drawing/2014/chart" uri="{C3380CC4-5D6E-409C-BE32-E72D297353CC}">
                    <c16:uniqueId val="{00000022-A34F-423C-B0B0-74ADC116CFEF}"/>
                  </c:ext>
                </c:extLst>
              </c15:ser>
            </c15:filteredBarSeries>
            <c15:filteredBarSeries>
              <c15:ser>
                <c:idx val="35"/>
                <c:order val="35"/>
                <c:tx>
                  <c:strRef>
                    <c:extLst xmlns:c15="http://schemas.microsoft.com/office/drawing/2012/chart">
                      <c:ext xmlns:c15="http://schemas.microsoft.com/office/drawing/2012/chart" uri="{02D57815-91ED-43cb-92C2-25804820EDAC}">
                        <c15:formulaRef>
                          <c15:sqref>'[hombres y mujeres.xlsx]Hoja3'!$AL$1</c15:sqref>
                        </c15:formulaRef>
                      </c:ext>
                    </c:extLst>
                    <c:strCache>
                      <c:ptCount val="1"/>
                      <c:pt idx="0">
                        <c:v>Montenegro</c:v>
                      </c:pt>
                    </c:strCache>
                  </c:strRef>
                </c:tx>
                <c:spPr>
                  <a:solidFill>
                    <a:schemeClr val="accent6">
                      <a:lumMod val="80000"/>
                      <a:lumOff val="2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mujeres.xlsx]Hoja3'!$AL$2:$AL$31</c15:sqref>
                        </c15:formulaRef>
                      </c:ext>
                    </c:extLst>
                    <c:numCache>
                      <c:formatCode>#,##0.0</c:formatCode>
                      <c:ptCount val="4"/>
                      <c:pt idx="0" formatCode="#,##0.##########">
                        <c:v>8.9</c:v>
                      </c:pt>
                      <c:pt idx="1">
                        <c:v>7</c:v>
                      </c:pt>
                      <c:pt idx="2" formatCode="#,##0.##########">
                        <c:v>7.4</c:v>
                      </c:pt>
                      <c:pt idx="3" formatCode="#,##0.##########">
                        <c:v>7.6</c:v>
                      </c:pt>
                    </c:numCache>
                  </c:numRef>
                </c:val>
                <c:extLst xmlns:c15="http://schemas.microsoft.com/office/drawing/2012/chart">
                  <c:ext xmlns:c16="http://schemas.microsoft.com/office/drawing/2014/chart" uri="{C3380CC4-5D6E-409C-BE32-E72D297353CC}">
                    <c16:uniqueId val="{00000023-A34F-423C-B0B0-74ADC116CFEF}"/>
                  </c:ext>
                </c:extLst>
              </c15:ser>
            </c15:filteredBarSeries>
            <c15:filteredBarSeries>
              <c15:ser>
                <c:idx val="36"/>
                <c:order val="36"/>
                <c:tx>
                  <c:strRef>
                    <c:extLst xmlns:c15="http://schemas.microsoft.com/office/drawing/2012/chart">
                      <c:ext xmlns:c15="http://schemas.microsoft.com/office/drawing/2012/chart" uri="{02D57815-91ED-43cb-92C2-25804820EDAC}">
                        <c15:formulaRef>
                          <c15:sqref>'[hombres y mujeres.xlsx]Hoja3'!$AM$1</c15:sqref>
                        </c15:formulaRef>
                      </c:ext>
                    </c:extLst>
                    <c:strCache>
                      <c:ptCount val="1"/>
                      <c:pt idx="0">
                        <c:v>North Macedonia</c:v>
                      </c:pt>
                    </c:strCache>
                  </c:strRef>
                </c:tx>
                <c:spPr>
                  <a:solidFill>
                    <a:schemeClr val="accent2">
                      <a:lumMod val="8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mujeres.xlsx]Hoja3'!$AM$2:$AM$31</c15:sqref>
                        </c15:formulaRef>
                      </c:ext>
                    </c:extLst>
                    <c:numCache>
                      <c:formatCode>#,##0.##########</c:formatCode>
                      <c:ptCount val="4"/>
                      <c:pt idx="0">
                        <c:v>1.7</c:v>
                      </c:pt>
                      <c:pt idx="1">
                        <c:v>1.7</c:v>
                      </c:pt>
                      <c:pt idx="2">
                        <c:v>2.2999999999999998</c:v>
                      </c:pt>
                      <c:pt idx="3">
                        <c:v>3.8</c:v>
                      </c:pt>
                    </c:numCache>
                  </c:numRef>
                </c:val>
                <c:extLst xmlns:c15="http://schemas.microsoft.com/office/drawing/2012/chart">
                  <c:ext xmlns:c16="http://schemas.microsoft.com/office/drawing/2014/chart" uri="{C3380CC4-5D6E-409C-BE32-E72D297353CC}">
                    <c16:uniqueId val="{00000024-A34F-423C-B0B0-74ADC116CFEF}"/>
                  </c:ext>
                </c:extLst>
              </c15:ser>
            </c15:filteredBarSeries>
            <c15:filteredBarSeries>
              <c15:ser>
                <c:idx val="37"/>
                <c:order val="37"/>
                <c:tx>
                  <c:strRef>
                    <c:extLst xmlns:c15="http://schemas.microsoft.com/office/drawing/2012/chart">
                      <c:ext xmlns:c15="http://schemas.microsoft.com/office/drawing/2012/chart" uri="{02D57815-91ED-43cb-92C2-25804820EDAC}">
                        <c15:formulaRef>
                          <c15:sqref>'[hombres y mujeres.xlsx]Hoja3'!$AN$1</c15:sqref>
                        </c15:formulaRef>
                      </c:ext>
                    </c:extLst>
                    <c:strCache>
                      <c:ptCount val="1"/>
                      <c:pt idx="0">
                        <c:v>Serbia</c:v>
                      </c:pt>
                    </c:strCache>
                  </c:strRef>
                </c:tx>
                <c:spPr>
                  <a:solidFill>
                    <a:schemeClr val="accent4">
                      <a:lumMod val="8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mujeres.xlsx]Hoja3'!$AN$2:$AN$31</c15:sqref>
                        </c15:formulaRef>
                      </c:ext>
                    </c:extLst>
                    <c:numCache>
                      <c:formatCode>#,##0.0</c:formatCode>
                      <c:ptCount val="4"/>
                      <c:pt idx="0" formatCode="#,##0.##########">
                        <c:v>2.4</c:v>
                      </c:pt>
                      <c:pt idx="1">
                        <c:v>4</c:v>
                      </c:pt>
                      <c:pt idx="2" formatCode="#,##0.##########">
                        <c:v>5.8</c:v>
                      </c:pt>
                      <c:pt idx="3" formatCode="#,##0.##########">
                        <c:v>8.8000000000000007</c:v>
                      </c:pt>
                    </c:numCache>
                  </c:numRef>
                </c:val>
                <c:extLst xmlns:c15="http://schemas.microsoft.com/office/drawing/2012/chart">
                  <c:ext xmlns:c16="http://schemas.microsoft.com/office/drawing/2014/chart" uri="{C3380CC4-5D6E-409C-BE32-E72D297353CC}">
                    <c16:uniqueId val="{00000025-A34F-423C-B0B0-74ADC116CFEF}"/>
                  </c:ext>
                </c:extLst>
              </c15:ser>
            </c15:filteredBarSeries>
            <c15:filteredBarSeries>
              <c15:ser>
                <c:idx val="38"/>
                <c:order val="38"/>
                <c:tx>
                  <c:strRef>
                    <c:extLst xmlns:c15="http://schemas.microsoft.com/office/drawing/2012/chart">
                      <c:ext xmlns:c15="http://schemas.microsoft.com/office/drawing/2012/chart" uri="{02D57815-91ED-43cb-92C2-25804820EDAC}">
                        <c15:formulaRef>
                          <c15:sqref>'[hombres y mujeres.xlsx]Hoja3'!$AO$1</c15:sqref>
                        </c15:formulaRef>
                      </c:ext>
                    </c:extLst>
                    <c:strCache>
                      <c:ptCount val="1"/>
                      <c:pt idx="0">
                        <c:v>Turkey</c:v>
                      </c:pt>
                    </c:strCache>
                  </c:strRef>
                </c:tx>
                <c:spPr>
                  <a:solidFill>
                    <a:schemeClr val="accent6">
                      <a:lumMod val="80000"/>
                    </a:schemeClr>
                  </a:solidFill>
                  <a:ln>
                    <a:noFill/>
                  </a:ln>
                  <a:effectLst/>
                </c:spPr>
                <c:invertIfNegative val="0"/>
                <c:cat>
                  <c:multiLvlStrRef>
                    <c:extLst xmlns:c15="http://schemas.microsoft.com/office/drawing/2012/chart">
                      <c:ext xmlns:c15="http://schemas.microsoft.com/office/drawing/2012/chart" uri="{02D57815-91ED-43cb-92C2-25804820EDAC}">
                        <c15:formulaRef>
                          <c15:sqref>'[hombres y mujeres.xlsx]Hoja3'!$A$2:$B$31</c15:sqref>
                        </c15:formulaRef>
                      </c:ext>
                    </c:extLst>
                    <c:multiLvlStrCache>
                      <c:ptCount val="4"/>
                      <c:lvl>
                        <c:pt idx="0">
                          <c:v>2017-Hombres</c:v>
                        </c:pt>
                        <c:pt idx="1">
                          <c:v>2017-Mujeres</c:v>
                        </c:pt>
                        <c:pt idx="2">
                          <c:v>2020-Hombres</c:v>
                        </c:pt>
                        <c:pt idx="3">
                          <c:v>2020-Mujeres</c:v>
                        </c:pt>
                      </c:lvl>
                      <c:lvl/>
                    </c:multiLvlStrCache>
                  </c:multiLvlStrRef>
                </c:cat>
                <c:val>
                  <c:numRef>
                    <c:extLst xmlns:c15="http://schemas.microsoft.com/office/drawing/2012/chart">
                      <c:ext xmlns:c15="http://schemas.microsoft.com/office/drawing/2012/chart" uri="{02D57815-91ED-43cb-92C2-25804820EDAC}">
                        <c15:formulaRef>
                          <c15:sqref>'[hombres y mujeres.xlsx]Hoja3'!$AO$2:$AO$31</c15:sqref>
                        </c15:formulaRef>
                      </c:ext>
                    </c:extLst>
                    <c:numCache>
                      <c:formatCode>#,##0.##########</c:formatCode>
                      <c:ptCount val="4"/>
                      <c:pt idx="0">
                        <c:v>0.3</c:v>
                      </c:pt>
                      <c:pt idx="1">
                        <c:v>6.1</c:v>
                      </c:pt>
                      <c:pt idx="2">
                        <c:v>0.9</c:v>
                      </c:pt>
                      <c:pt idx="3">
                        <c:v>7.6</c:v>
                      </c:pt>
                    </c:numCache>
                  </c:numRef>
                </c:val>
                <c:extLst xmlns:c15="http://schemas.microsoft.com/office/drawing/2012/chart">
                  <c:ext xmlns:c16="http://schemas.microsoft.com/office/drawing/2014/chart" uri="{C3380CC4-5D6E-409C-BE32-E72D297353CC}">
                    <c16:uniqueId val="{00000026-A34F-423C-B0B0-74ADC116CFEF}"/>
                  </c:ext>
                </c:extLst>
              </c15:ser>
            </c15:filteredBarSeries>
          </c:ext>
        </c:extLst>
      </c:barChart>
      <c:catAx>
        <c:axId val="16728541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s-ES"/>
          </a:p>
        </c:txPr>
        <c:crossAx val="1672854575"/>
        <c:crosses val="autoZero"/>
        <c:auto val="1"/>
        <c:lblAlgn val="ctr"/>
        <c:lblOffset val="100"/>
        <c:noMultiLvlLbl val="0"/>
      </c:catAx>
      <c:valAx>
        <c:axId val="167285457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s-ES"/>
          </a:p>
        </c:txPr>
        <c:crossAx val="1672854159"/>
        <c:crosses val="autoZero"/>
        <c:crossBetween val="between"/>
      </c:valAx>
      <c:spPr>
        <a:noFill/>
        <a:ln>
          <a:noFill/>
        </a:ln>
        <a:effectLst/>
      </c:spPr>
    </c:plotArea>
    <c:legend>
      <c:legendPos val="b"/>
      <c:layout>
        <c:manualLayout>
          <c:xMode val="edge"/>
          <c:yMode val="edge"/>
          <c:x val="0"/>
          <c:y val="0.90488674480022746"/>
          <c:w val="0.98847895878506153"/>
          <c:h val="9.5113197963404159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s-ES"/>
        </a:p>
      </c:txPr>
    </c:legend>
    <c:plotVisOnly val="1"/>
    <c:dispBlanksAs val="gap"/>
    <c:showDLblsOverMax val="0"/>
  </c:chart>
  <c:spPr>
    <a:noFill/>
    <a:ln>
      <a:noFill/>
    </a:ln>
    <a:effectLst/>
  </c:spPr>
  <c:txPr>
    <a:bodyPr/>
    <a:lstStyle/>
    <a:p>
      <a:pPr>
        <a:defRPr sz="1100"/>
      </a:pPr>
      <a:endParaRPr lang="es-E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F28B-45E3-4585-87E3-73838692A70B}"/>
              </a:ext>
            </a:extLst>
          </p:cNvPr>
          <p:cNvSpPr>
            <a:spLocks noGrp="1"/>
          </p:cNvSpPr>
          <p:nvPr>
            <p:ph type="ctrTitle"/>
          </p:nvPr>
        </p:nvSpPr>
        <p:spPr>
          <a:xfrm>
            <a:off x="457200" y="668049"/>
            <a:ext cx="7626795" cy="2841914"/>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F755B0-E17A-4B52-A99D-C35BB18BB2D0}"/>
              </a:ext>
            </a:extLst>
          </p:cNvPr>
          <p:cNvSpPr>
            <a:spLocks noGrp="1"/>
          </p:cNvSpPr>
          <p:nvPr>
            <p:ph type="subTitle" idx="1"/>
          </p:nvPr>
        </p:nvSpPr>
        <p:spPr>
          <a:xfrm>
            <a:off x="457200" y="3602038"/>
            <a:ext cx="7626795" cy="2501728"/>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8390C28-805B-4DA6-A10E-651C0FD01716}"/>
              </a:ext>
            </a:extLst>
          </p:cNvPr>
          <p:cNvSpPr>
            <a:spLocks noGrp="1"/>
          </p:cNvSpPr>
          <p:nvPr>
            <p:ph type="dt" sz="half" idx="10"/>
          </p:nvPr>
        </p:nvSpPr>
        <p:spPr/>
        <p:txBody>
          <a:bodyPr/>
          <a:lstStyle/>
          <a:p>
            <a:fld id="{D208048B-57AF-4F53-BC84-8E0A1033FBEC}" type="datetimeFigureOut">
              <a:rPr lang="en-US" smtClean="0"/>
              <a:t>11/26/2021</a:t>
            </a:fld>
            <a:endParaRPr lang="en-US"/>
          </a:p>
        </p:txBody>
      </p:sp>
      <p:sp>
        <p:nvSpPr>
          <p:cNvPr id="5" name="Footer Placeholder 4">
            <a:extLst>
              <a:ext uri="{FF2B5EF4-FFF2-40B4-BE49-F238E27FC236}">
                <a16:creationId xmlns:a16="http://schemas.microsoft.com/office/drawing/2014/main" id="{0D5EBBA9-C52F-4628-AE0D-DCD1772F9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5BAC57-F8E1-4B54-A111-CB53B32031AB}"/>
              </a:ext>
            </a:extLst>
          </p:cNvPr>
          <p:cNvSpPr>
            <a:spLocks noGrp="1"/>
          </p:cNvSpPr>
          <p:nvPr>
            <p:ph type="sldNum" sz="quarter" idx="12"/>
          </p:nvPr>
        </p:nvSpPr>
        <p:spPr/>
        <p:txBody>
          <a:bodyPr/>
          <a:lstStyle/>
          <a:p>
            <a:fld id="{BD8A8A1B-4E1E-43EF-8A39-7D4A3879B941}" type="slidenum">
              <a:rPr lang="en-US" smtClean="0"/>
              <a:t>‹Nº›</a:t>
            </a:fld>
            <a:endParaRPr lang="en-US"/>
          </a:p>
        </p:txBody>
      </p:sp>
    </p:spTree>
    <p:extLst>
      <p:ext uri="{BB962C8B-B14F-4D97-AF65-F5344CB8AC3E}">
        <p14:creationId xmlns:p14="http://schemas.microsoft.com/office/powerpoint/2010/main" val="501427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A5B40-C529-41A6-8D06-07AF9430A8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B5A354-E2A8-4A91-9D7A-36D9E0915C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D3944-2E3D-42BC-B83D-7630699D48C5}"/>
              </a:ext>
            </a:extLst>
          </p:cNvPr>
          <p:cNvSpPr>
            <a:spLocks noGrp="1"/>
          </p:cNvSpPr>
          <p:nvPr>
            <p:ph type="dt" sz="half" idx="10"/>
          </p:nvPr>
        </p:nvSpPr>
        <p:spPr/>
        <p:txBody>
          <a:bodyPr/>
          <a:lstStyle/>
          <a:p>
            <a:fld id="{D208048B-57AF-4F53-BC84-8E0A1033FBEC}" type="datetimeFigureOut">
              <a:rPr lang="en-US" smtClean="0"/>
              <a:t>11/26/2021</a:t>
            </a:fld>
            <a:endParaRPr lang="en-US"/>
          </a:p>
        </p:txBody>
      </p:sp>
      <p:sp>
        <p:nvSpPr>
          <p:cNvPr id="5" name="Footer Placeholder 4">
            <a:extLst>
              <a:ext uri="{FF2B5EF4-FFF2-40B4-BE49-F238E27FC236}">
                <a16:creationId xmlns:a16="http://schemas.microsoft.com/office/drawing/2014/main" id="{F2FC57FA-204E-4A7A-BAE2-DF17BB0FF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BDA36D-49FF-495A-8E25-4CCC98E39032}"/>
              </a:ext>
            </a:extLst>
          </p:cNvPr>
          <p:cNvSpPr>
            <a:spLocks noGrp="1"/>
          </p:cNvSpPr>
          <p:nvPr>
            <p:ph type="sldNum" sz="quarter" idx="12"/>
          </p:nvPr>
        </p:nvSpPr>
        <p:spPr/>
        <p:txBody>
          <a:bodyPr/>
          <a:lstStyle/>
          <a:p>
            <a:fld id="{BD8A8A1B-4E1E-43EF-8A39-7D4A3879B941}" type="slidenum">
              <a:rPr lang="en-US" smtClean="0"/>
              <a:t>‹Nº›</a:t>
            </a:fld>
            <a:endParaRPr lang="en-US"/>
          </a:p>
        </p:txBody>
      </p:sp>
    </p:spTree>
    <p:extLst>
      <p:ext uri="{BB962C8B-B14F-4D97-AF65-F5344CB8AC3E}">
        <p14:creationId xmlns:p14="http://schemas.microsoft.com/office/powerpoint/2010/main" val="2350253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544ECD05-4E94-4A60-8FDA-700BF100B0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8" name="Color Fill">
            <a:extLst>
              <a:ext uri="{FF2B5EF4-FFF2-40B4-BE49-F238E27FC236}">
                <a16:creationId xmlns:a16="http://schemas.microsoft.com/office/drawing/2014/main" id="{8BCB0EB2-4067-418C-9465-9D4C71240E0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8" name="Group 7">
            <a:extLst>
              <a:ext uri="{FF2B5EF4-FFF2-40B4-BE49-F238E27FC236}">
                <a16:creationId xmlns:a16="http://schemas.microsoft.com/office/drawing/2014/main" id="{04E37999-41E7-446D-8C53-B904C3CE87A5}"/>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9" name="Oval 8">
              <a:extLst>
                <a:ext uri="{FF2B5EF4-FFF2-40B4-BE49-F238E27FC236}">
                  <a16:creationId xmlns:a16="http://schemas.microsoft.com/office/drawing/2014/main" id="{438A90E8-87F8-4150-B5EB-E19C8A01AFB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Graphic 9">
              <a:extLst>
                <a:ext uri="{FF2B5EF4-FFF2-40B4-BE49-F238E27FC236}">
                  <a16:creationId xmlns:a16="http://schemas.microsoft.com/office/drawing/2014/main" id="{724DCA1C-A8E8-4F90-8FAE-85B1426C108A}"/>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1" name="Freeform: Shape 10">
              <a:extLst>
                <a:ext uri="{FF2B5EF4-FFF2-40B4-BE49-F238E27FC236}">
                  <a16:creationId xmlns:a16="http://schemas.microsoft.com/office/drawing/2014/main" id="{158D6291-6756-44E3-9FCE-0B2ECA5EE664}"/>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2" name="Freeform: Shape 11">
              <a:extLst>
                <a:ext uri="{FF2B5EF4-FFF2-40B4-BE49-F238E27FC236}">
                  <a16:creationId xmlns:a16="http://schemas.microsoft.com/office/drawing/2014/main" id="{C37CA96E-9DD9-4172-B63B-50DF43B576DA}"/>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3" name="Graphic 9">
              <a:extLst>
                <a:ext uri="{FF2B5EF4-FFF2-40B4-BE49-F238E27FC236}">
                  <a16:creationId xmlns:a16="http://schemas.microsoft.com/office/drawing/2014/main" id="{B335AFFE-BF3D-491C-8255-692B9DAC6775}"/>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Graphic 9">
              <a:extLst>
                <a:ext uri="{FF2B5EF4-FFF2-40B4-BE49-F238E27FC236}">
                  <a16:creationId xmlns:a16="http://schemas.microsoft.com/office/drawing/2014/main" id="{AA052AAF-7A7C-4EDB-AE2C-FCA3A756C4E5}"/>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20" name="Texture">
            <a:extLst>
              <a:ext uri="{FF2B5EF4-FFF2-40B4-BE49-F238E27FC236}">
                <a16:creationId xmlns:a16="http://schemas.microsoft.com/office/drawing/2014/main" id="{31F99E9D-6528-47AC-B178-7032D0E17DF8}"/>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Vertical Title 1">
            <a:extLst>
              <a:ext uri="{FF2B5EF4-FFF2-40B4-BE49-F238E27FC236}">
                <a16:creationId xmlns:a16="http://schemas.microsoft.com/office/drawing/2014/main" id="{834DD302-622D-4E42-BD6F-FAAA98B3728C}"/>
              </a:ext>
            </a:extLst>
          </p:cNvPr>
          <p:cNvSpPr>
            <a:spLocks noGrp="1"/>
          </p:cNvSpPr>
          <p:nvPr>
            <p:ph type="title" orient="vert"/>
          </p:nvPr>
        </p:nvSpPr>
        <p:spPr>
          <a:xfrm>
            <a:off x="7306311" y="668049"/>
            <a:ext cx="2628900" cy="550891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C70D9F5-C907-405F-BE11-571C61745EC6}"/>
              </a:ext>
            </a:extLst>
          </p:cNvPr>
          <p:cNvSpPr>
            <a:spLocks noGrp="1"/>
          </p:cNvSpPr>
          <p:nvPr>
            <p:ph type="body" orient="vert" idx="1"/>
          </p:nvPr>
        </p:nvSpPr>
        <p:spPr>
          <a:xfrm>
            <a:off x="457200" y="668049"/>
            <a:ext cx="6689098" cy="5508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CFD860-3FBD-4FE7-A9FD-1D4A4D10AABF}"/>
              </a:ext>
            </a:extLst>
          </p:cNvPr>
          <p:cNvSpPr>
            <a:spLocks noGrp="1"/>
          </p:cNvSpPr>
          <p:nvPr>
            <p:ph type="dt" sz="half" idx="10"/>
          </p:nvPr>
        </p:nvSpPr>
        <p:spPr/>
        <p:txBody>
          <a:bodyPr/>
          <a:lstStyle/>
          <a:p>
            <a:fld id="{D208048B-57AF-4F53-BC84-8E0A1033FBEC}" type="datetimeFigureOut">
              <a:rPr lang="en-US" smtClean="0"/>
              <a:t>11/26/2021</a:t>
            </a:fld>
            <a:endParaRPr lang="en-US"/>
          </a:p>
        </p:txBody>
      </p:sp>
      <p:sp>
        <p:nvSpPr>
          <p:cNvPr id="5" name="Footer Placeholder 4">
            <a:extLst>
              <a:ext uri="{FF2B5EF4-FFF2-40B4-BE49-F238E27FC236}">
                <a16:creationId xmlns:a16="http://schemas.microsoft.com/office/drawing/2014/main" id="{560A367B-81B3-4BD3-9C95-18EC0710A2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7D8E54-346D-4D66-BF99-96DA43F80DF8}"/>
              </a:ext>
            </a:extLst>
          </p:cNvPr>
          <p:cNvSpPr>
            <a:spLocks noGrp="1"/>
          </p:cNvSpPr>
          <p:nvPr>
            <p:ph type="sldNum" sz="quarter" idx="12"/>
          </p:nvPr>
        </p:nvSpPr>
        <p:spPr/>
        <p:txBody>
          <a:bodyPr/>
          <a:lstStyle/>
          <a:p>
            <a:fld id="{BD8A8A1B-4E1E-43EF-8A39-7D4A3879B941}" type="slidenum">
              <a:rPr lang="en-US" smtClean="0"/>
              <a:t>‹Nº›</a:t>
            </a:fld>
            <a:endParaRPr lang="en-US"/>
          </a:p>
        </p:txBody>
      </p:sp>
    </p:spTree>
    <p:extLst>
      <p:ext uri="{BB962C8B-B14F-4D97-AF65-F5344CB8AC3E}">
        <p14:creationId xmlns:p14="http://schemas.microsoft.com/office/powerpoint/2010/main" val="3160482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A2C84-1247-4534-81D1-136C3E1EBB0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048D490-CEA6-4844-A537-F749658D37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1DAEFC9-887F-4E73-9938-6032D52864AA}"/>
              </a:ext>
            </a:extLst>
          </p:cNvPr>
          <p:cNvSpPr>
            <a:spLocks noGrp="1"/>
          </p:cNvSpPr>
          <p:nvPr>
            <p:ph type="dt" sz="half" idx="10"/>
          </p:nvPr>
        </p:nvSpPr>
        <p:spPr/>
        <p:txBody>
          <a:bodyPr/>
          <a:lstStyle/>
          <a:p>
            <a:fld id="{D208048B-57AF-4F53-BC84-8E0A1033FBEC}" type="datetimeFigureOut">
              <a:rPr lang="en-US" smtClean="0"/>
              <a:t>11/26/2021</a:t>
            </a:fld>
            <a:endParaRPr lang="en-US"/>
          </a:p>
        </p:txBody>
      </p:sp>
      <p:sp>
        <p:nvSpPr>
          <p:cNvPr id="5" name="Footer Placeholder 4">
            <a:extLst>
              <a:ext uri="{FF2B5EF4-FFF2-40B4-BE49-F238E27FC236}">
                <a16:creationId xmlns:a16="http://schemas.microsoft.com/office/drawing/2014/main" id="{ABFCF0CF-134A-404E-A177-9FAAA039F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A1B0DC-2D2C-408B-A577-904A2385C0AA}"/>
              </a:ext>
            </a:extLst>
          </p:cNvPr>
          <p:cNvSpPr>
            <a:spLocks noGrp="1"/>
          </p:cNvSpPr>
          <p:nvPr>
            <p:ph type="sldNum" sz="quarter" idx="12"/>
          </p:nvPr>
        </p:nvSpPr>
        <p:spPr/>
        <p:txBody>
          <a:bodyPr/>
          <a:lstStyle/>
          <a:p>
            <a:fld id="{BD8A8A1B-4E1E-43EF-8A39-7D4A3879B941}" type="slidenum">
              <a:rPr lang="en-US" smtClean="0"/>
              <a:t>‹Nº›</a:t>
            </a:fld>
            <a:endParaRPr lang="en-US"/>
          </a:p>
        </p:txBody>
      </p:sp>
    </p:spTree>
    <p:extLst>
      <p:ext uri="{BB962C8B-B14F-4D97-AF65-F5344CB8AC3E}">
        <p14:creationId xmlns:p14="http://schemas.microsoft.com/office/powerpoint/2010/main" val="2266544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55431-EF88-4771-9699-27EF70A55112}"/>
              </a:ext>
            </a:extLst>
          </p:cNvPr>
          <p:cNvSpPr>
            <a:spLocks noGrp="1"/>
          </p:cNvSpPr>
          <p:nvPr>
            <p:ph type="title"/>
          </p:nvPr>
        </p:nvSpPr>
        <p:spPr>
          <a:xfrm>
            <a:off x="457200" y="668050"/>
            <a:ext cx="7673389" cy="3816588"/>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DAF57C3-A928-4093-B3FC-ECC2194AE9E9}"/>
              </a:ext>
            </a:extLst>
          </p:cNvPr>
          <p:cNvSpPr>
            <a:spLocks noGrp="1"/>
          </p:cNvSpPr>
          <p:nvPr>
            <p:ph type="body" idx="1"/>
          </p:nvPr>
        </p:nvSpPr>
        <p:spPr>
          <a:xfrm>
            <a:off x="457200" y="4589463"/>
            <a:ext cx="767338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BFD625-A893-46D3-A518-9E969CB4FE54}"/>
              </a:ext>
            </a:extLst>
          </p:cNvPr>
          <p:cNvSpPr>
            <a:spLocks noGrp="1"/>
          </p:cNvSpPr>
          <p:nvPr>
            <p:ph type="dt" sz="half" idx="10"/>
          </p:nvPr>
        </p:nvSpPr>
        <p:spPr/>
        <p:txBody>
          <a:bodyPr/>
          <a:lstStyle/>
          <a:p>
            <a:fld id="{D208048B-57AF-4F53-BC84-8E0A1033FBEC}" type="datetimeFigureOut">
              <a:rPr lang="en-US" smtClean="0"/>
              <a:t>11/26/2021</a:t>
            </a:fld>
            <a:endParaRPr lang="en-US"/>
          </a:p>
        </p:txBody>
      </p:sp>
      <p:sp>
        <p:nvSpPr>
          <p:cNvPr id="5" name="Footer Placeholder 4">
            <a:extLst>
              <a:ext uri="{FF2B5EF4-FFF2-40B4-BE49-F238E27FC236}">
                <a16:creationId xmlns:a16="http://schemas.microsoft.com/office/drawing/2014/main" id="{FFCAD37A-B380-4B65-9FB9-3FB914120E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E773B6-CD13-4451-9BF3-C4102BA5E899}"/>
              </a:ext>
            </a:extLst>
          </p:cNvPr>
          <p:cNvSpPr>
            <a:spLocks noGrp="1"/>
          </p:cNvSpPr>
          <p:nvPr>
            <p:ph type="sldNum" sz="quarter" idx="12"/>
          </p:nvPr>
        </p:nvSpPr>
        <p:spPr/>
        <p:txBody>
          <a:bodyPr/>
          <a:lstStyle/>
          <a:p>
            <a:fld id="{BD8A8A1B-4E1E-43EF-8A39-7D4A3879B941}" type="slidenum">
              <a:rPr lang="en-US" smtClean="0"/>
              <a:t>‹Nº›</a:t>
            </a:fld>
            <a:endParaRPr lang="en-US"/>
          </a:p>
        </p:txBody>
      </p:sp>
    </p:spTree>
    <p:extLst>
      <p:ext uri="{BB962C8B-B14F-4D97-AF65-F5344CB8AC3E}">
        <p14:creationId xmlns:p14="http://schemas.microsoft.com/office/powerpoint/2010/main" val="3346245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C1FBD0A-9F7B-4EBB-9982-B55F5F9806C4}"/>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88CFF0B8-0BA9-4DD9-B7B2-0655DC8419A8}"/>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C77B910E-9B87-4291-987B-6883212CBAEC}"/>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5" name="Oval 14">
              <a:extLst>
                <a:ext uri="{FF2B5EF4-FFF2-40B4-BE49-F238E27FC236}">
                  <a16:creationId xmlns:a16="http://schemas.microsoft.com/office/drawing/2014/main" id="{05596CF7-55B3-409D-A36C-F5BE9D625628}"/>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92245D23-45D8-474C-8A38-633E99962676}"/>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918A8D14-28CA-4095-B2FA-E48B3150AD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3" name="Texture">
            <a:extLst>
              <a:ext uri="{FF2B5EF4-FFF2-40B4-BE49-F238E27FC236}">
                <a16:creationId xmlns:a16="http://schemas.microsoft.com/office/drawing/2014/main" id="{1D1F176A-19F1-4537-800D-210F29EC1AC2}"/>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D0A04C26-6125-4D95-9FC0-50DEB9419E63}"/>
              </a:ext>
            </a:extLst>
          </p:cNvPr>
          <p:cNvSpPr>
            <a:spLocks noGrp="1"/>
          </p:cNvSpPr>
          <p:nvPr>
            <p:ph type="title"/>
          </p:nvPr>
        </p:nvSpPr>
        <p:spPr>
          <a:xfrm>
            <a:off x="457200" y="668049"/>
            <a:ext cx="10451534" cy="1591742"/>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35401A-13E5-4CED-864F-06D6EECCBCAA}"/>
              </a:ext>
            </a:extLst>
          </p:cNvPr>
          <p:cNvSpPr>
            <a:spLocks noGrp="1"/>
          </p:cNvSpPr>
          <p:nvPr>
            <p:ph sz="half" idx="1"/>
          </p:nvPr>
        </p:nvSpPr>
        <p:spPr>
          <a:xfrm>
            <a:off x="457200" y="2341329"/>
            <a:ext cx="5562600"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C513523-8F78-4766-91D7-03E329B6833A}"/>
              </a:ext>
            </a:extLst>
          </p:cNvPr>
          <p:cNvSpPr>
            <a:spLocks noGrp="1"/>
          </p:cNvSpPr>
          <p:nvPr>
            <p:ph sz="half" idx="2"/>
          </p:nvPr>
        </p:nvSpPr>
        <p:spPr>
          <a:xfrm>
            <a:off x="6172200" y="2341329"/>
            <a:ext cx="4736534" cy="38356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E5B757F-BAD2-4343-BD57-FC02D0BE19EC}"/>
              </a:ext>
            </a:extLst>
          </p:cNvPr>
          <p:cNvSpPr>
            <a:spLocks noGrp="1"/>
          </p:cNvSpPr>
          <p:nvPr>
            <p:ph type="dt" sz="half" idx="10"/>
          </p:nvPr>
        </p:nvSpPr>
        <p:spPr/>
        <p:txBody>
          <a:bodyPr/>
          <a:lstStyle/>
          <a:p>
            <a:fld id="{D208048B-57AF-4F53-BC84-8E0A1033FBEC}" type="datetimeFigureOut">
              <a:rPr lang="en-US" smtClean="0"/>
              <a:t>11/26/2021</a:t>
            </a:fld>
            <a:endParaRPr lang="en-US"/>
          </a:p>
        </p:txBody>
      </p:sp>
      <p:sp>
        <p:nvSpPr>
          <p:cNvPr id="6" name="Footer Placeholder 5">
            <a:extLst>
              <a:ext uri="{FF2B5EF4-FFF2-40B4-BE49-F238E27FC236}">
                <a16:creationId xmlns:a16="http://schemas.microsoft.com/office/drawing/2014/main" id="{5A30EF3C-A61E-4F43-9C8F-BC9A6455C6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19D947-1DC8-4CE9-A031-6EEB776BD0BF}"/>
              </a:ext>
            </a:extLst>
          </p:cNvPr>
          <p:cNvSpPr>
            <a:spLocks noGrp="1"/>
          </p:cNvSpPr>
          <p:nvPr>
            <p:ph type="sldNum" sz="quarter" idx="12"/>
          </p:nvPr>
        </p:nvSpPr>
        <p:spPr/>
        <p:txBody>
          <a:bodyPr/>
          <a:lstStyle/>
          <a:p>
            <a:fld id="{BD8A8A1B-4E1E-43EF-8A39-7D4A3879B941}" type="slidenum">
              <a:rPr lang="en-US" smtClean="0"/>
              <a:t>‹Nº›</a:t>
            </a:fld>
            <a:endParaRPr lang="en-US"/>
          </a:p>
        </p:txBody>
      </p:sp>
    </p:spTree>
    <p:extLst>
      <p:ext uri="{BB962C8B-B14F-4D97-AF65-F5344CB8AC3E}">
        <p14:creationId xmlns:p14="http://schemas.microsoft.com/office/powerpoint/2010/main" val="1215445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5BFA9BB-A51E-4D09-8602-5AD9010463BA}"/>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3" name="Color Fill">
            <a:extLst>
              <a:ext uri="{FF2B5EF4-FFF2-40B4-BE49-F238E27FC236}">
                <a16:creationId xmlns:a16="http://schemas.microsoft.com/office/drawing/2014/main" id="{A60257A1-779B-4048-BC0D-1EA579B5B1C5}"/>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6" name="Group 15">
            <a:extLst>
              <a:ext uri="{FF2B5EF4-FFF2-40B4-BE49-F238E27FC236}">
                <a16:creationId xmlns:a16="http://schemas.microsoft.com/office/drawing/2014/main" id="{38F4B5D0-AA24-4702-9C01-FC1A03E7B607}"/>
              </a:ext>
              <a:ext uri="{C183D7F6-B498-43B3-948B-1728B52AA6E4}">
                <adec:decorative xmlns:adec="http://schemas.microsoft.com/office/drawing/2017/decorative" val="1"/>
              </a:ext>
            </a:extLst>
          </p:cNvPr>
          <p:cNvGrpSpPr/>
          <p:nvPr/>
        </p:nvGrpSpPr>
        <p:grpSpPr>
          <a:xfrm>
            <a:off x="11151383" y="2767655"/>
            <a:ext cx="1040617" cy="2833045"/>
            <a:chOff x="11151383" y="2767655"/>
            <a:chExt cx="1040617" cy="2833045"/>
          </a:xfrm>
        </p:grpSpPr>
        <p:sp>
          <p:nvSpPr>
            <p:cNvPr id="17" name="Oval 16">
              <a:extLst>
                <a:ext uri="{FF2B5EF4-FFF2-40B4-BE49-F238E27FC236}">
                  <a16:creationId xmlns:a16="http://schemas.microsoft.com/office/drawing/2014/main" id="{29CBF9BD-1EB2-4122-98FE-F2B5DF8771C9}"/>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7C41FF89-01DF-4236-AA4D-243CB8A464B3}"/>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Freeform: Shape 18">
              <a:extLst>
                <a:ext uri="{FF2B5EF4-FFF2-40B4-BE49-F238E27FC236}">
                  <a16:creationId xmlns:a16="http://schemas.microsoft.com/office/drawing/2014/main" id="{FD03BB88-350D-4DE0-BB34-870F6435689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grpSp>
      <p:sp>
        <p:nvSpPr>
          <p:cNvPr id="15" name="Texture">
            <a:extLst>
              <a:ext uri="{FF2B5EF4-FFF2-40B4-BE49-F238E27FC236}">
                <a16:creationId xmlns:a16="http://schemas.microsoft.com/office/drawing/2014/main" id="{4A8025C0-8995-4863-A847-7ED1F8CCE811}"/>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0162335-6445-435C-A1C6-9F090B965040}"/>
              </a:ext>
            </a:extLst>
          </p:cNvPr>
          <p:cNvSpPr>
            <a:spLocks noGrp="1"/>
          </p:cNvSpPr>
          <p:nvPr>
            <p:ph type="title"/>
          </p:nvPr>
        </p:nvSpPr>
        <p:spPr>
          <a:xfrm>
            <a:off x="457200" y="668049"/>
            <a:ext cx="10450629" cy="132556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5074B3D-418F-464D-91E7-993D0B480108}"/>
              </a:ext>
            </a:extLst>
          </p:cNvPr>
          <p:cNvSpPr>
            <a:spLocks noGrp="1"/>
          </p:cNvSpPr>
          <p:nvPr>
            <p:ph type="body" idx="1"/>
          </p:nvPr>
        </p:nvSpPr>
        <p:spPr>
          <a:xfrm>
            <a:off x="457086" y="2182814"/>
            <a:ext cx="5021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904709-9362-4AB5-9AA2-32F51BF06A39}"/>
              </a:ext>
            </a:extLst>
          </p:cNvPr>
          <p:cNvSpPr>
            <a:spLocks noGrp="1"/>
          </p:cNvSpPr>
          <p:nvPr>
            <p:ph sz="half" idx="2"/>
          </p:nvPr>
        </p:nvSpPr>
        <p:spPr>
          <a:xfrm>
            <a:off x="457086" y="3115949"/>
            <a:ext cx="502151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0B083836-1CF5-406F-B0CB-643F37066CE6}"/>
              </a:ext>
            </a:extLst>
          </p:cNvPr>
          <p:cNvSpPr>
            <a:spLocks noGrp="1"/>
          </p:cNvSpPr>
          <p:nvPr>
            <p:ph type="body" sz="quarter" idx="3"/>
          </p:nvPr>
        </p:nvSpPr>
        <p:spPr>
          <a:xfrm>
            <a:off x="5890597" y="2182814"/>
            <a:ext cx="501723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4A8670-0F33-4222-AAC9-96A21C47C336}"/>
              </a:ext>
            </a:extLst>
          </p:cNvPr>
          <p:cNvSpPr>
            <a:spLocks noGrp="1"/>
          </p:cNvSpPr>
          <p:nvPr>
            <p:ph sz="quarter" idx="4"/>
          </p:nvPr>
        </p:nvSpPr>
        <p:spPr>
          <a:xfrm>
            <a:off x="5890597" y="3115949"/>
            <a:ext cx="5017232" cy="3073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A1E6970-4A96-4519-9C0E-11E245D563C9}"/>
              </a:ext>
            </a:extLst>
          </p:cNvPr>
          <p:cNvSpPr>
            <a:spLocks noGrp="1"/>
          </p:cNvSpPr>
          <p:nvPr>
            <p:ph type="dt" sz="half" idx="10"/>
          </p:nvPr>
        </p:nvSpPr>
        <p:spPr/>
        <p:txBody>
          <a:bodyPr/>
          <a:lstStyle/>
          <a:p>
            <a:fld id="{D208048B-57AF-4F53-BC84-8E0A1033FBEC}" type="datetimeFigureOut">
              <a:rPr lang="en-US" smtClean="0"/>
              <a:t>11/26/2021</a:t>
            </a:fld>
            <a:endParaRPr lang="en-US"/>
          </a:p>
        </p:txBody>
      </p:sp>
      <p:sp>
        <p:nvSpPr>
          <p:cNvPr id="8" name="Footer Placeholder 7">
            <a:extLst>
              <a:ext uri="{FF2B5EF4-FFF2-40B4-BE49-F238E27FC236}">
                <a16:creationId xmlns:a16="http://schemas.microsoft.com/office/drawing/2014/main" id="{35FEE249-70F5-4359-B699-23D68A5037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2AE510-A38C-45EE-B061-CB02E4E3DD7C}"/>
              </a:ext>
            </a:extLst>
          </p:cNvPr>
          <p:cNvSpPr>
            <a:spLocks noGrp="1"/>
          </p:cNvSpPr>
          <p:nvPr>
            <p:ph type="sldNum" sz="quarter" idx="12"/>
          </p:nvPr>
        </p:nvSpPr>
        <p:spPr/>
        <p:txBody>
          <a:bodyPr/>
          <a:lstStyle/>
          <a:p>
            <a:fld id="{BD8A8A1B-4E1E-43EF-8A39-7D4A3879B941}" type="slidenum">
              <a:rPr lang="en-US" smtClean="0"/>
              <a:t>‹Nº›</a:t>
            </a:fld>
            <a:endParaRPr lang="en-US"/>
          </a:p>
        </p:txBody>
      </p:sp>
    </p:spTree>
    <p:extLst>
      <p:ext uri="{BB962C8B-B14F-4D97-AF65-F5344CB8AC3E}">
        <p14:creationId xmlns:p14="http://schemas.microsoft.com/office/powerpoint/2010/main" val="4170437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9D1A-F943-4838-BA2F-6DF4F2EC9FEC}"/>
              </a:ext>
            </a:extLst>
          </p:cNvPr>
          <p:cNvSpPr>
            <a:spLocks noGrp="1"/>
          </p:cNvSpPr>
          <p:nvPr>
            <p:ph type="title"/>
          </p:nvPr>
        </p:nvSpPr>
        <p:spPr>
          <a:xfrm>
            <a:off x="457200" y="668049"/>
            <a:ext cx="7685037" cy="1363816"/>
          </a:xfrm>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F6FEE401-3424-4696-A6FC-BBEE79379F9D}"/>
              </a:ext>
            </a:extLst>
          </p:cNvPr>
          <p:cNvSpPr>
            <a:spLocks noGrp="1"/>
          </p:cNvSpPr>
          <p:nvPr>
            <p:ph type="dt" sz="half" idx="10"/>
          </p:nvPr>
        </p:nvSpPr>
        <p:spPr/>
        <p:txBody>
          <a:bodyPr/>
          <a:lstStyle/>
          <a:p>
            <a:fld id="{D208048B-57AF-4F53-BC84-8E0A1033FBEC}" type="datetimeFigureOut">
              <a:rPr lang="en-US" smtClean="0"/>
              <a:t>11/26/2021</a:t>
            </a:fld>
            <a:endParaRPr lang="en-US"/>
          </a:p>
        </p:txBody>
      </p:sp>
      <p:sp>
        <p:nvSpPr>
          <p:cNvPr id="4" name="Footer Placeholder 3">
            <a:extLst>
              <a:ext uri="{FF2B5EF4-FFF2-40B4-BE49-F238E27FC236}">
                <a16:creationId xmlns:a16="http://schemas.microsoft.com/office/drawing/2014/main" id="{01E9D767-A30A-4508-B510-99AB91737A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30979DC-F3D5-43AB-8A0F-9C8A14E0CEF4}"/>
              </a:ext>
            </a:extLst>
          </p:cNvPr>
          <p:cNvSpPr>
            <a:spLocks noGrp="1"/>
          </p:cNvSpPr>
          <p:nvPr>
            <p:ph type="sldNum" sz="quarter" idx="12"/>
          </p:nvPr>
        </p:nvSpPr>
        <p:spPr/>
        <p:txBody>
          <a:bodyPr/>
          <a:lstStyle/>
          <a:p>
            <a:fld id="{BD8A8A1B-4E1E-43EF-8A39-7D4A3879B941}" type="slidenum">
              <a:rPr lang="en-US" smtClean="0"/>
              <a:t>‹Nº›</a:t>
            </a:fld>
            <a:endParaRPr lang="en-US"/>
          </a:p>
        </p:txBody>
      </p:sp>
    </p:spTree>
    <p:extLst>
      <p:ext uri="{BB962C8B-B14F-4D97-AF65-F5344CB8AC3E}">
        <p14:creationId xmlns:p14="http://schemas.microsoft.com/office/powerpoint/2010/main" val="3741268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CDA0B-9BEE-4B57-8F97-96D5645D0658}"/>
              </a:ext>
            </a:extLst>
          </p:cNvPr>
          <p:cNvSpPr>
            <a:spLocks noGrp="1"/>
          </p:cNvSpPr>
          <p:nvPr>
            <p:ph type="dt" sz="half" idx="10"/>
          </p:nvPr>
        </p:nvSpPr>
        <p:spPr/>
        <p:txBody>
          <a:bodyPr/>
          <a:lstStyle/>
          <a:p>
            <a:fld id="{D208048B-57AF-4F53-BC84-8E0A1033FBEC}" type="datetimeFigureOut">
              <a:rPr lang="en-US" smtClean="0"/>
              <a:t>11/26/2021</a:t>
            </a:fld>
            <a:endParaRPr lang="en-US"/>
          </a:p>
        </p:txBody>
      </p:sp>
      <p:sp>
        <p:nvSpPr>
          <p:cNvPr id="3" name="Footer Placeholder 2">
            <a:extLst>
              <a:ext uri="{FF2B5EF4-FFF2-40B4-BE49-F238E27FC236}">
                <a16:creationId xmlns:a16="http://schemas.microsoft.com/office/drawing/2014/main" id="{05282AF2-09A1-4A1C-AEB6-577962B714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C4D99D9-82B1-496C-ABBC-4FF0C375DCE7}"/>
              </a:ext>
            </a:extLst>
          </p:cNvPr>
          <p:cNvSpPr>
            <a:spLocks noGrp="1"/>
          </p:cNvSpPr>
          <p:nvPr>
            <p:ph type="sldNum" sz="quarter" idx="12"/>
          </p:nvPr>
        </p:nvSpPr>
        <p:spPr/>
        <p:txBody>
          <a:bodyPr/>
          <a:lstStyle/>
          <a:p>
            <a:fld id="{BD8A8A1B-4E1E-43EF-8A39-7D4A3879B941}" type="slidenum">
              <a:rPr lang="en-US" smtClean="0"/>
              <a:t>‹Nº›</a:t>
            </a:fld>
            <a:endParaRPr lang="en-US"/>
          </a:p>
        </p:txBody>
      </p:sp>
    </p:spTree>
    <p:extLst>
      <p:ext uri="{BB962C8B-B14F-4D97-AF65-F5344CB8AC3E}">
        <p14:creationId xmlns:p14="http://schemas.microsoft.com/office/powerpoint/2010/main" val="3643421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7D9AFA4-EB8E-4091-A5E2-1B9D163A0709}"/>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F25018FE-FB44-4E2E-A181-B3476F3E8550}"/>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A6C7CD4B-70DE-49E2-A336-B6F43F58FFA4}"/>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B4B8BFC9-6F67-47CB-BAE4-45260FBAF397}"/>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40F836E5-3C5B-4DE7-B09A-AE00DEE730A9}"/>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68E1B8E4-080E-4F43-B33F-59DD21B6B658}"/>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07639D4-740A-4B71-8393-99CA375EB4A0}"/>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AE7E56E5-1F6A-442B-B5E0-ED19F815D2E2}"/>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3774E986-8FE2-4670-A4C0-96E213269BD7}"/>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3A5846DF-A106-4887-BE2C-DCD89DAA6539}"/>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767E81C-AA51-44A0-B21C-757B2F3B90C5}"/>
              </a:ext>
            </a:extLst>
          </p:cNvPr>
          <p:cNvSpPr>
            <a:spLocks noGrp="1"/>
          </p:cNvSpPr>
          <p:nvPr>
            <p:ph type="title"/>
          </p:nvPr>
        </p:nvSpPr>
        <p:spPr>
          <a:xfrm>
            <a:off x="457200" y="668049"/>
            <a:ext cx="4314825" cy="1957828"/>
          </a:xfrm>
        </p:spPr>
        <p:txBody>
          <a:bodyPr anchor="b">
            <a:norm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7A0438A-298D-4466-B55D-F466C345C3CC}"/>
              </a:ext>
            </a:extLst>
          </p:cNvPr>
          <p:cNvSpPr>
            <a:spLocks noGrp="1"/>
          </p:cNvSpPr>
          <p:nvPr>
            <p:ph idx="1"/>
          </p:nvPr>
        </p:nvSpPr>
        <p:spPr>
          <a:xfrm>
            <a:off x="5183188" y="668049"/>
            <a:ext cx="4875212" cy="523125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143104-0579-4974-88D2-61DF1A30D390}"/>
              </a:ext>
            </a:extLst>
          </p:cNvPr>
          <p:cNvSpPr>
            <a:spLocks noGrp="1"/>
          </p:cNvSpPr>
          <p:nvPr>
            <p:ph type="body" sz="half" idx="2"/>
          </p:nvPr>
        </p:nvSpPr>
        <p:spPr>
          <a:xfrm>
            <a:off x="457200" y="2749024"/>
            <a:ext cx="4314825" cy="3119964"/>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A32755-0632-47CB-AA69-7EFB212FA160}"/>
              </a:ext>
            </a:extLst>
          </p:cNvPr>
          <p:cNvSpPr>
            <a:spLocks noGrp="1"/>
          </p:cNvSpPr>
          <p:nvPr>
            <p:ph type="dt" sz="half" idx="10"/>
          </p:nvPr>
        </p:nvSpPr>
        <p:spPr/>
        <p:txBody>
          <a:bodyPr/>
          <a:lstStyle/>
          <a:p>
            <a:fld id="{D208048B-57AF-4F53-BC84-8E0A1033FBEC}" type="datetimeFigureOut">
              <a:rPr lang="en-US" smtClean="0"/>
              <a:t>11/26/2021</a:t>
            </a:fld>
            <a:endParaRPr lang="en-US"/>
          </a:p>
        </p:txBody>
      </p:sp>
      <p:sp>
        <p:nvSpPr>
          <p:cNvPr id="6" name="Footer Placeholder 5">
            <a:extLst>
              <a:ext uri="{FF2B5EF4-FFF2-40B4-BE49-F238E27FC236}">
                <a16:creationId xmlns:a16="http://schemas.microsoft.com/office/drawing/2014/main" id="{38ED0B4F-5B59-4064-A88B-E9938A40FF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512E7F-93B8-4E93-BCB3-ADE74FC1504B}"/>
              </a:ext>
            </a:extLst>
          </p:cNvPr>
          <p:cNvSpPr>
            <a:spLocks noGrp="1"/>
          </p:cNvSpPr>
          <p:nvPr>
            <p:ph type="sldNum" sz="quarter" idx="12"/>
          </p:nvPr>
        </p:nvSpPr>
        <p:spPr/>
        <p:txBody>
          <a:bodyPr/>
          <a:lstStyle/>
          <a:p>
            <a:fld id="{BD8A8A1B-4E1E-43EF-8A39-7D4A3879B941}" type="slidenum">
              <a:rPr lang="en-US" smtClean="0"/>
              <a:t>‹Nº›</a:t>
            </a:fld>
            <a:endParaRPr lang="en-US"/>
          </a:p>
        </p:txBody>
      </p:sp>
    </p:spTree>
    <p:extLst>
      <p:ext uri="{BB962C8B-B14F-4D97-AF65-F5344CB8AC3E}">
        <p14:creationId xmlns:p14="http://schemas.microsoft.com/office/powerpoint/2010/main" val="472340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F3C1870-4E69-4DE7-BF2F-DE8A7881C64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1" name="Color Fill">
            <a:extLst>
              <a:ext uri="{FF2B5EF4-FFF2-40B4-BE49-F238E27FC236}">
                <a16:creationId xmlns:a16="http://schemas.microsoft.com/office/drawing/2014/main" id="{7439AB1C-A8A1-4745-9625-B18FE9160BBB}"/>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4" name="Group 13">
            <a:extLst>
              <a:ext uri="{FF2B5EF4-FFF2-40B4-BE49-F238E27FC236}">
                <a16:creationId xmlns:a16="http://schemas.microsoft.com/office/drawing/2014/main" id="{11ADDC4D-D9AA-48F8-BD10-2D20F14607A6}"/>
              </a:ext>
              <a:ext uri="{C183D7F6-B498-43B3-948B-1728B52AA6E4}">
                <adec:decorative xmlns:adec="http://schemas.microsoft.com/office/drawing/2017/decorative" val="1"/>
              </a:ext>
            </a:extLst>
          </p:cNvPr>
          <p:cNvGrpSpPr/>
          <p:nvPr/>
        </p:nvGrpSpPr>
        <p:grpSpPr>
          <a:xfrm>
            <a:off x="10300855" y="0"/>
            <a:ext cx="1891145" cy="5600700"/>
            <a:chOff x="10300855" y="0"/>
            <a:chExt cx="1891145" cy="5600700"/>
          </a:xfrm>
        </p:grpSpPr>
        <p:sp>
          <p:nvSpPr>
            <p:cNvPr id="15" name="Oval 14">
              <a:extLst>
                <a:ext uri="{FF2B5EF4-FFF2-40B4-BE49-F238E27FC236}">
                  <a16:creationId xmlns:a16="http://schemas.microsoft.com/office/drawing/2014/main" id="{C1136312-3085-4615-A743-4EE531585B11}"/>
                </a:ext>
              </a:extLst>
            </p:cNvPr>
            <p:cNvSpPr/>
            <p:nvPr/>
          </p:nvSpPr>
          <p:spPr>
            <a:xfrm>
              <a:off x="11783194" y="2943021"/>
              <a:ext cx="246527" cy="24652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Graphic 9">
              <a:extLst>
                <a:ext uri="{FF2B5EF4-FFF2-40B4-BE49-F238E27FC236}">
                  <a16:creationId xmlns:a16="http://schemas.microsoft.com/office/drawing/2014/main" id="{29539FE4-376B-4187-A80A-C98EBA23DA30}"/>
                </a:ext>
              </a:extLst>
            </p:cNvPr>
            <p:cNvSpPr/>
            <p:nvPr/>
          </p:nvSpPr>
          <p:spPr>
            <a:xfrm>
              <a:off x="10330568" y="2199078"/>
              <a:ext cx="1195288" cy="119528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7" name="Freeform: Shape 16">
              <a:extLst>
                <a:ext uri="{FF2B5EF4-FFF2-40B4-BE49-F238E27FC236}">
                  <a16:creationId xmlns:a16="http://schemas.microsoft.com/office/drawing/2014/main" id="{A11DC5D7-2276-4A57-8783-A0EFB00416E9}"/>
                </a:ext>
              </a:extLst>
            </p:cNvPr>
            <p:cNvSpPr/>
            <p:nvPr/>
          </p:nvSpPr>
          <p:spPr>
            <a:xfrm flipV="1">
              <a:off x="11151383" y="4336822"/>
              <a:ext cx="1040617" cy="1263878"/>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8" name="Freeform: Shape 17">
              <a:extLst>
                <a:ext uri="{FF2B5EF4-FFF2-40B4-BE49-F238E27FC236}">
                  <a16:creationId xmlns:a16="http://schemas.microsoft.com/office/drawing/2014/main" id="{57D5B578-4971-4ADC-97D8-B9CEF52AA71B}"/>
                </a:ext>
                <a:ext uri="{C183D7F6-B498-43B3-948B-1728B52AA6E4}">
                  <adec:decorative xmlns:adec="http://schemas.microsoft.com/office/drawing/2017/decorative" val="1"/>
                </a:ext>
              </a:extLst>
            </p:cNvPr>
            <p:cNvSpPr/>
            <p:nvPr/>
          </p:nvSpPr>
          <p:spPr>
            <a:xfrm>
              <a:off x="11638492" y="2767655"/>
              <a:ext cx="553508" cy="1567713"/>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endParaRPr lang="en-US" dirty="0"/>
            </a:p>
          </p:txBody>
        </p:sp>
        <p:sp>
          <p:nvSpPr>
            <p:cNvPr id="19" name="Graphic 9">
              <a:extLst>
                <a:ext uri="{FF2B5EF4-FFF2-40B4-BE49-F238E27FC236}">
                  <a16:creationId xmlns:a16="http://schemas.microsoft.com/office/drawing/2014/main" id="{2D968E77-E43D-4870-93BC-CBF1947336B3}"/>
                </a:ext>
              </a:extLst>
            </p:cNvPr>
            <p:cNvSpPr/>
            <p:nvPr/>
          </p:nvSpPr>
          <p:spPr>
            <a:xfrm flipH="1">
              <a:off x="10300855" y="0"/>
              <a:ext cx="1891145" cy="1891145"/>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20" name="Graphic 9">
              <a:extLst>
                <a:ext uri="{FF2B5EF4-FFF2-40B4-BE49-F238E27FC236}">
                  <a16:creationId xmlns:a16="http://schemas.microsoft.com/office/drawing/2014/main" id="{1221D41A-E71E-4587-A876-F8778E7C03E1}"/>
                </a:ext>
              </a:extLst>
            </p:cNvPr>
            <p:cNvSpPr/>
            <p:nvPr/>
          </p:nvSpPr>
          <p:spPr>
            <a:xfrm flipH="1">
              <a:off x="10424367" y="122795"/>
              <a:ext cx="1644119" cy="1644119"/>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3" name="Texture">
            <a:extLst>
              <a:ext uri="{FF2B5EF4-FFF2-40B4-BE49-F238E27FC236}">
                <a16:creationId xmlns:a16="http://schemas.microsoft.com/office/drawing/2014/main" id="{50457195-385D-490A-91AB-30B969C61953}"/>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7E06FF6D-24FA-4E04-90ED-7DBE228B2AA6}"/>
              </a:ext>
            </a:extLst>
          </p:cNvPr>
          <p:cNvSpPr>
            <a:spLocks noGrp="1"/>
          </p:cNvSpPr>
          <p:nvPr>
            <p:ph type="title"/>
          </p:nvPr>
        </p:nvSpPr>
        <p:spPr>
          <a:xfrm>
            <a:off x="457200" y="668049"/>
            <a:ext cx="4314825" cy="2235711"/>
          </a:xfrm>
        </p:spPr>
        <p:txBody>
          <a:bodyPr anchor="b">
            <a:noAutofit/>
          </a:bodyPr>
          <a:lstStyle>
            <a:lvl1pPr algn="l" defTabSz="914400" rtl="0" eaLnBrk="1" latinLnBrk="0" hangingPunct="1">
              <a:lnSpc>
                <a:spcPct val="90000"/>
              </a:lnSpc>
              <a:spcBef>
                <a:spcPct val="0"/>
              </a:spcBef>
              <a:buNone/>
              <a:defRPr lang="en-US" sz="4400" kern="120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432D78B-0E21-420F-9DFF-6131CB0F7E69}"/>
              </a:ext>
            </a:extLst>
          </p:cNvPr>
          <p:cNvSpPr>
            <a:spLocks noGrp="1"/>
          </p:cNvSpPr>
          <p:nvPr>
            <p:ph type="pic" idx="1"/>
          </p:nvPr>
        </p:nvSpPr>
        <p:spPr>
          <a:xfrm>
            <a:off x="5183188" y="668049"/>
            <a:ext cx="4958436" cy="523125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8AC2A57-1064-4391-B96B-4D04305E0BE7}"/>
              </a:ext>
            </a:extLst>
          </p:cNvPr>
          <p:cNvSpPr>
            <a:spLocks noGrp="1"/>
          </p:cNvSpPr>
          <p:nvPr>
            <p:ph type="body" sz="half" idx="2"/>
          </p:nvPr>
        </p:nvSpPr>
        <p:spPr>
          <a:xfrm>
            <a:off x="457200" y="2941222"/>
            <a:ext cx="4314825" cy="292776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FD04EB0-850A-4256-8D12-E01A201A4FE1}"/>
              </a:ext>
            </a:extLst>
          </p:cNvPr>
          <p:cNvSpPr>
            <a:spLocks noGrp="1"/>
          </p:cNvSpPr>
          <p:nvPr>
            <p:ph type="dt" sz="half" idx="10"/>
          </p:nvPr>
        </p:nvSpPr>
        <p:spPr/>
        <p:txBody>
          <a:bodyPr/>
          <a:lstStyle/>
          <a:p>
            <a:fld id="{D208048B-57AF-4F53-BC84-8E0A1033FBEC}" type="datetimeFigureOut">
              <a:rPr lang="en-US" smtClean="0"/>
              <a:t>11/26/2021</a:t>
            </a:fld>
            <a:endParaRPr lang="en-US"/>
          </a:p>
        </p:txBody>
      </p:sp>
      <p:sp>
        <p:nvSpPr>
          <p:cNvPr id="6" name="Footer Placeholder 5">
            <a:extLst>
              <a:ext uri="{FF2B5EF4-FFF2-40B4-BE49-F238E27FC236}">
                <a16:creationId xmlns:a16="http://schemas.microsoft.com/office/drawing/2014/main" id="{7E9CF4AF-C757-4552-AB8A-3B89C37464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62A368-F12B-4B5E-82F0-A6AEE6AF2C83}"/>
              </a:ext>
            </a:extLst>
          </p:cNvPr>
          <p:cNvSpPr>
            <a:spLocks noGrp="1"/>
          </p:cNvSpPr>
          <p:nvPr>
            <p:ph type="sldNum" sz="quarter" idx="12"/>
          </p:nvPr>
        </p:nvSpPr>
        <p:spPr/>
        <p:txBody>
          <a:bodyPr/>
          <a:lstStyle/>
          <a:p>
            <a:fld id="{BD8A8A1B-4E1E-43EF-8A39-7D4A3879B941}" type="slidenum">
              <a:rPr lang="en-US" smtClean="0"/>
              <a:t>‹Nº›</a:t>
            </a:fld>
            <a:endParaRPr lang="en-US"/>
          </a:p>
        </p:txBody>
      </p:sp>
    </p:spTree>
    <p:extLst>
      <p:ext uri="{BB962C8B-B14F-4D97-AF65-F5344CB8AC3E}">
        <p14:creationId xmlns:p14="http://schemas.microsoft.com/office/powerpoint/2010/main" val="1119244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F358BAA-9C8A-4E17-BAD8-32FD6FFEA730}"/>
              </a:ext>
              <a:ext uri="{C183D7F6-B498-43B3-948B-1728B52AA6E4}">
                <adec:decorative xmlns:adec="http://schemas.microsoft.com/office/drawing/2017/decorative" val="1"/>
              </a:ext>
            </a:extLst>
          </p:cNvPr>
          <p:cNvSpPr/>
          <p:nvPr/>
        </p:nvSpPr>
        <p:spPr>
          <a:xfrm>
            <a:off x="0" y="0"/>
            <a:ext cx="12188952"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4D6F41A4-BEE3-4935-9371-4ADEA67A22F9}"/>
              </a:ext>
              <a:ext uri="{C183D7F6-B498-43B3-948B-1728B52AA6E4}">
                <adec:decorative xmlns:adec="http://schemas.microsoft.com/office/drawing/2017/decorative" val="1"/>
              </a:ext>
            </a:extLst>
          </p:cNvPr>
          <p:cNvSpPr/>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3" name="Group 12">
            <a:extLst>
              <a:ext uri="{FF2B5EF4-FFF2-40B4-BE49-F238E27FC236}">
                <a16:creationId xmlns:a16="http://schemas.microsoft.com/office/drawing/2014/main" id="{7726F010-956A-40BC-8A1F-8002DC729B4C}"/>
              </a:ext>
              <a:ext uri="{C183D7F6-B498-43B3-948B-1728B52AA6E4}">
                <adec:decorative xmlns:adec="http://schemas.microsoft.com/office/drawing/2017/decorative" val="1"/>
              </a:ext>
            </a:extLst>
          </p:cNvPr>
          <p:cNvGrpSpPr/>
          <p:nvPr/>
        </p:nvGrpSpPr>
        <p:grpSpPr>
          <a:xfrm>
            <a:off x="8351566" y="0"/>
            <a:ext cx="3840434" cy="6858000"/>
            <a:chOff x="8351565" y="0"/>
            <a:chExt cx="3840434" cy="6858000"/>
          </a:xfrm>
        </p:grpSpPr>
        <p:sp>
          <p:nvSpPr>
            <p:cNvPr id="14" name="Oval 13">
              <a:extLst>
                <a:ext uri="{FF2B5EF4-FFF2-40B4-BE49-F238E27FC236}">
                  <a16:creationId xmlns:a16="http://schemas.microsoft.com/office/drawing/2014/main" id="{D386E468-0048-46C4-ADDD-FBE7A6AE9F31}"/>
                </a:ext>
              </a:extLst>
            </p:cNvPr>
            <p:cNvSpPr/>
            <p:nvPr/>
          </p:nvSpPr>
          <p:spPr>
            <a:xfrm>
              <a:off x="11260165" y="519204"/>
              <a:ext cx="474635" cy="47463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5" name="Freeform: Shape 14">
              <a:extLst>
                <a:ext uri="{FF2B5EF4-FFF2-40B4-BE49-F238E27FC236}">
                  <a16:creationId xmlns:a16="http://schemas.microsoft.com/office/drawing/2014/main" id="{C5B35ED4-0C31-4C8C-A45E-6A3EDEAB2867}"/>
                </a:ext>
              </a:extLst>
            </p:cNvPr>
            <p:cNvSpPr/>
            <p:nvPr/>
          </p:nvSpPr>
          <p:spPr>
            <a:xfrm>
              <a:off x="8385871" y="0"/>
              <a:ext cx="2955657" cy="679194"/>
            </a:xfrm>
            <a:custGeom>
              <a:avLst/>
              <a:gdLst>
                <a:gd name="connsiteX0" fmla="*/ 0 w 2955657"/>
                <a:gd name="connsiteY0" fmla="*/ 0 h 679194"/>
                <a:gd name="connsiteX1" fmla="*/ 2955657 w 2955657"/>
                <a:gd name="connsiteY1" fmla="*/ 0 h 679194"/>
                <a:gd name="connsiteX2" fmla="*/ 2892839 w 2955657"/>
                <a:gd name="connsiteY2" fmla="*/ 84007 h 679194"/>
                <a:gd name="connsiteX3" fmla="*/ 1630760 w 2955657"/>
                <a:gd name="connsiteY3" fmla="*/ 679194 h 679194"/>
                <a:gd name="connsiteX4" fmla="*/ 0 w 2955657"/>
                <a:gd name="connsiteY4" fmla="*/ 679194 h 6791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5657" h="679194">
                  <a:moveTo>
                    <a:pt x="0" y="0"/>
                  </a:moveTo>
                  <a:lnTo>
                    <a:pt x="2955657" y="0"/>
                  </a:lnTo>
                  <a:lnTo>
                    <a:pt x="2892839" y="84007"/>
                  </a:lnTo>
                  <a:cubicBezTo>
                    <a:pt x="2592855" y="447504"/>
                    <a:pt x="2138868" y="679194"/>
                    <a:pt x="1630760" y="679194"/>
                  </a:cubicBezTo>
                  <a:lnTo>
                    <a:pt x="0" y="679194"/>
                  </a:ln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a:p>
          </p:txBody>
        </p:sp>
        <p:sp>
          <p:nvSpPr>
            <p:cNvPr id="16" name="Freeform: Shape 15">
              <a:extLst>
                <a:ext uri="{FF2B5EF4-FFF2-40B4-BE49-F238E27FC236}">
                  <a16:creationId xmlns:a16="http://schemas.microsoft.com/office/drawing/2014/main" id="{B40A1EF3-FA93-48F4-9F82-BC0C79635750}"/>
                </a:ext>
              </a:extLst>
            </p:cNvPr>
            <p:cNvSpPr/>
            <p:nvPr/>
          </p:nvSpPr>
          <p:spPr>
            <a:xfrm>
              <a:off x="8351565" y="4121414"/>
              <a:ext cx="3266317" cy="2736586"/>
            </a:xfrm>
            <a:custGeom>
              <a:avLst/>
              <a:gdLst>
                <a:gd name="connsiteX0" fmla="*/ 1635557 w 3266317"/>
                <a:gd name="connsiteY0" fmla="*/ 0 h 2736586"/>
                <a:gd name="connsiteX1" fmla="*/ 3266317 w 3266317"/>
                <a:gd name="connsiteY1" fmla="*/ 0 h 2736586"/>
                <a:gd name="connsiteX2" fmla="*/ 3266317 w 3266317"/>
                <a:gd name="connsiteY2" fmla="*/ 1630760 h 2736586"/>
                <a:gd name="connsiteX3" fmla="*/ 2892838 w 3266317"/>
                <a:gd name="connsiteY3" fmla="*/ 2671131 h 2736586"/>
                <a:gd name="connsiteX4" fmla="*/ 2833348 w 3266317"/>
                <a:gd name="connsiteY4" fmla="*/ 2736586 h 2736586"/>
                <a:gd name="connsiteX5" fmla="*/ 0 w 3266317"/>
                <a:gd name="connsiteY5" fmla="*/ 2736586 h 2736586"/>
                <a:gd name="connsiteX6" fmla="*/ 0 w 3266317"/>
                <a:gd name="connsiteY6" fmla="*/ 1635558 h 2736586"/>
                <a:gd name="connsiteX7" fmla="*/ 1635557 w 3266317"/>
                <a:gd name="connsiteY7" fmla="*/ 0 h 27365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66317" h="2736586">
                  <a:moveTo>
                    <a:pt x="1635557" y="0"/>
                  </a:moveTo>
                  <a:lnTo>
                    <a:pt x="3266317" y="0"/>
                  </a:lnTo>
                  <a:lnTo>
                    <a:pt x="3266317" y="1630760"/>
                  </a:lnTo>
                  <a:cubicBezTo>
                    <a:pt x="3266317" y="2025955"/>
                    <a:pt x="3126159" y="2388411"/>
                    <a:pt x="2892838" y="2671131"/>
                  </a:cubicBezTo>
                  <a:lnTo>
                    <a:pt x="2833348" y="2736586"/>
                  </a:lnTo>
                  <a:lnTo>
                    <a:pt x="0" y="2736586"/>
                  </a:lnTo>
                  <a:lnTo>
                    <a:pt x="0" y="1635558"/>
                  </a:lnTo>
                  <a:cubicBezTo>
                    <a:pt x="0" y="732255"/>
                    <a:pt x="732254" y="0"/>
                    <a:pt x="1635557" y="0"/>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sp>
          <p:nvSpPr>
            <p:cNvPr id="17" name="Freeform: Shape 16">
              <a:extLst>
                <a:ext uri="{FF2B5EF4-FFF2-40B4-BE49-F238E27FC236}">
                  <a16:creationId xmlns:a16="http://schemas.microsoft.com/office/drawing/2014/main" id="{A985F09D-6969-44D0-B04F-4EDE0FEDAF63}"/>
                </a:ext>
              </a:extLst>
            </p:cNvPr>
            <p:cNvSpPr/>
            <p:nvPr/>
          </p:nvSpPr>
          <p:spPr>
            <a:xfrm>
              <a:off x="11755674" y="3386384"/>
              <a:ext cx="436325" cy="1309674"/>
            </a:xfrm>
            <a:custGeom>
              <a:avLst/>
              <a:gdLst>
                <a:gd name="connsiteX0" fmla="*/ 470325 w 477612"/>
                <a:gd name="connsiteY0" fmla="*/ 0 h 1433600"/>
                <a:gd name="connsiteX1" fmla="*/ 475607 w 477612"/>
                <a:gd name="connsiteY1" fmla="*/ 3701 h 1433600"/>
                <a:gd name="connsiteX2" fmla="*/ 477612 w 477612"/>
                <a:gd name="connsiteY2" fmla="*/ 5160 h 1433600"/>
                <a:gd name="connsiteX3" fmla="*/ 477612 w 477612"/>
                <a:gd name="connsiteY3" fmla="*/ 1428441 h 1433600"/>
                <a:gd name="connsiteX4" fmla="*/ 475607 w 477612"/>
                <a:gd name="connsiteY4" fmla="*/ 1429900 h 1433600"/>
                <a:gd name="connsiteX5" fmla="*/ 470325 w 477612"/>
                <a:gd name="connsiteY5" fmla="*/ 1433600 h 1433600"/>
                <a:gd name="connsiteX6" fmla="*/ 0 w 477612"/>
                <a:gd name="connsiteY6" fmla="*/ 716800 h 1433600"/>
                <a:gd name="connsiteX7" fmla="*/ 470325 w 477612"/>
                <a:gd name="connsiteY7" fmla="*/ 0 h 14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7612" h="1433600">
                  <a:moveTo>
                    <a:pt x="470325" y="0"/>
                  </a:moveTo>
                  <a:cubicBezTo>
                    <a:pt x="470325" y="0"/>
                    <a:pt x="472162" y="1254"/>
                    <a:pt x="475607" y="3701"/>
                  </a:cubicBezTo>
                  <a:lnTo>
                    <a:pt x="477612" y="5160"/>
                  </a:lnTo>
                  <a:lnTo>
                    <a:pt x="477612" y="1428441"/>
                  </a:lnTo>
                  <a:lnTo>
                    <a:pt x="475607" y="1429900"/>
                  </a:lnTo>
                  <a:cubicBezTo>
                    <a:pt x="472162" y="1432347"/>
                    <a:pt x="470325" y="1433600"/>
                    <a:pt x="470325" y="1433600"/>
                  </a:cubicBezTo>
                  <a:cubicBezTo>
                    <a:pt x="470325" y="1433600"/>
                    <a:pt x="0" y="1112672"/>
                    <a:pt x="0" y="716800"/>
                  </a:cubicBezTo>
                  <a:cubicBezTo>
                    <a:pt x="0" y="320929"/>
                    <a:pt x="470325" y="0"/>
                    <a:pt x="470325" y="0"/>
                  </a:cubicBezTo>
                  <a:close/>
                </a:path>
              </a:pathLst>
            </a:custGeom>
            <a:pattFill prst="pct5">
              <a:fgClr>
                <a:schemeClr val="accent4">
                  <a:lumMod val="20000"/>
                  <a:lumOff val="80000"/>
                </a:schemeClr>
              </a:fgClr>
              <a:bgClr>
                <a:schemeClr val="accent4">
                  <a:lumMod val="60000"/>
                  <a:lumOff val="40000"/>
                </a:schemeClr>
              </a:bgClr>
            </a:pattFill>
            <a:ln w="9525" cap="flat">
              <a:noFill/>
              <a:prstDash val="solid"/>
              <a:miter/>
            </a:ln>
          </p:spPr>
          <p:txBody>
            <a:bodyPr rtlCol="0" anchor="ctr"/>
            <a:lstStyle/>
            <a:p>
              <a:pPr lvl="0"/>
              <a:endParaRPr lang="en-US" dirty="0"/>
            </a:p>
          </p:txBody>
        </p:sp>
        <p:sp>
          <p:nvSpPr>
            <p:cNvPr id="18" name="Graphic 9">
              <a:extLst>
                <a:ext uri="{FF2B5EF4-FFF2-40B4-BE49-F238E27FC236}">
                  <a16:creationId xmlns:a16="http://schemas.microsoft.com/office/drawing/2014/main" id="{003913A0-A3C0-4ED8-8920-318068FBC46F}"/>
                </a:ext>
              </a:extLst>
            </p:cNvPr>
            <p:cNvSpPr/>
            <p:nvPr/>
          </p:nvSpPr>
          <p:spPr>
            <a:xfrm>
              <a:off x="8385870" y="791588"/>
              <a:ext cx="3232012" cy="323201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a:p>
          </p:txBody>
        </p:sp>
      </p:grpSp>
      <p:sp>
        <p:nvSpPr>
          <p:cNvPr id="12" name="Texture">
            <a:extLst>
              <a:ext uri="{FF2B5EF4-FFF2-40B4-BE49-F238E27FC236}">
                <a16:creationId xmlns:a16="http://schemas.microsoft.com/office/drawing/2014/main" id="{7FE1D329-7CB2-4DF5-B0C0-36DD19EBC66D}"/>
              </a:ext>
              <a:ext uri="{C183D7F6-B498-43B3-948B-1728B52AA6E4}">
                <adec:decorative xmlns:adec="http://schemas.microsoft.com/office/drawing/2017/decorative" val="1"/>
              </a:ext>
            </a:extLst>
          </p:cNvPr>
          <p:cNvSpPr/>
          <p:nvPr/>
        </p:nvSpPr>
        <p:spPr>
          <a:xfrm>
            <a:off x="3048" y="0"/>
            <a:ext cx="12188952" cy="6858000"/>
          </a:xfrm>
          <a:prstGeom prst="rect">
            <a:avLst/>
          </a:prstGeom>
          <a:blipFill dpi="0" rotWithShape="1">
            <a:blip r:embed="rId13">
              <a:alphaModFix amt="6000"/>
            </a:blip>
            <a:srcRect/>
            <a:tile tx="0" ty="0" sx="100000" sy="100000" flip="none" algn="tl"/>
          </a:blipFill>
          <a:ln w="9525" cap="flat">
            <a:noFill/>
            <a:prstDash val="solid"/>
            <a:miter/>
          </a:ln>
        </p:spPr>
        <p:txBody>
          <a:bodyPr rtlCol="0" anchor="ctr"/>
          <a:lstStyle/>
          <a:p>
            <a:endParaRPr lang="en-US" dirty="0"/>
          </a:p>
        </p:txBody>
      </p:sp>
      <p:sp>
        <p:nvSpPr>
          <p:cNvPr id="2" name="Title Placeholder 1">
            <a:extLst>
              <a:ext uri="{FF2B5EF4-FFF2-40B4-BE49-F238E27FC236}">
                <a16:creationId xmlns:a16="http://schemas.microsoft.com/office/drawing/2014/main" id="{093083B5-1505-44FE-894D-AA1AB6D60FCE}"/>
              </a:ext>
            </a:extLst>
          </p:cNvPr>
          <p:cNvSpPr>
            <a:spLocks noGrp="1"/>
          </p:cNvSpPr>
          <p:nvPr>
            <p:ph type="title"/>
          </p:nvPr>
        </p:nvSpPr>
        <p:spPr>
          <a:xfrm>
            <a:off x="457200" y="668049"/>
            <a:ext cx="7685037" cy="13255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3F3930-F8C8-43B1-BC1A-6264F4ACB2E1}"/>
              </a:ext>
            </a:extLst>
          </p:cNvPr>
          <p:cNvSpPr>
            <a:spLocks noGrp="1"/>
          </p:cNvSpPr>
          <p:nvPr>
            <p:ph type="body" idx="1"/>
          </p:nvPr>
        </p:nvSpPr>
        <p:spPr>
          <a:xfrm>
            <a:off x="457200" y="2096713"/>
            <a:ext cx="7685037" cy="40802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9F4F2F7-3ECA-43D7-BFF3-FBB407AEAB46}"/>
              </a:ext>
            </a:extLst>
          </p:cNvPr>
          <p:cNvSpPr>
            <a:spLocks noGrp="1"/>
          </p:cNvSpPr>
          <p:nvPr>
            <p:ph type="dt" sz="half" idx="2"/>
          </p:nvPr>
        </p:nvSpPr>
        <p:spPr>
          <a:xfrm>
            <a:off x="457200" y="6356350"/>
            <a:ext cx="27432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fld id="{D208048B-57AF-4F53-BC84-8E0A1033FBEC}" type="datetimeFigureOut">
              <a:rPr lang="en-US" smtClean="0"/>
              <a:pPr/>
              <a:t>11/26/2021</a:t>
            </a:fld>
            <a:endParaRPr lang="en-US" dirty="0"/>
          </a:p>
        </p:txBody>
      </p:sp>
      <p:sp>
        <p:nvSpPr>
          <p:cNvPr id="5" name="Footer Placeholder 4">
            <a:extLst>
              <a:ext uri="{FF2B5EF4-FFF2-40B4-BE49-F238E27FC236}">
                <a16:creationId xmlns:a16="http://schemas.microsoft.com/office/drawing/2014/main" id="{1D3A193F-0B61-43DD-8E45-EFEAC43E3826}"/>
              </a:ext>
            </a:extLst>
          </p:cNvPr>
          <p:cNvSpPr>
            <a:spLocks noGrp="1"/>
          </p:cNvSpPr>
          <p:nvPr>
            <p:ph type="ftr" sz="quarter" idx="3"/>
          </p:nvPr>
        </p:nvSpPr>
        <p:spPr>
          <a:xfrm>
            <a:off x="457200" y="155448"/>
            <a:ext cx="4114800" cy="365125"/>
          </a:xfrm>
          <a:prstGeom prst="rect">
            <a:avLst/>
          </a:prstGeom>
        </p:spPr>
        <p:txBody>
          <a:bodyPr vert="horz" lIns="91440" tIns="45720" rIns="91440" bIns="45720" rtlCol="0" anchor="ctr"/>
          <a:lstStyle>
            <a:lvl1pPr algn="l">
              <a:defRPr sz="1000" spc="110" baseline="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4625961-D3A8-4945-AEE4-EE1952DBDCAE}"/>
              </a:ext>
            </a:extLst>
          </p:cNvPr>
          <p:cNvSpPr>
            <a:spLocks noGrp="1"/>
          </p:cNvSpPr>
          <p:nvPr>
            <p:ph type="sldNum" sz="quarter" idx="4"/>
          </p:nvPr>
        </p:nvSpPr>
        <p:spPr>
          <a:xfrm>
            <a:off x="10954512" y="6355080"/>
            <a:ext cx="795528" cy="365760"/>
          </a:xfrm>
          <a:prstGeom prst="rect">
            <a:avLst/>
          </a:prstGeom>
        </p:spPr>
        <p:txBody>
          <a:bodyPr vert="horz" lIns="91440" tIns="45720" rIns="91440" bIns="45720" rtlCol="0" anchor="ctr"/>
          <a:lstStyle>
            <a:lvl1pPr algn="r">
              <a:defRPr sz="1000" spc="110" baseline="0">
                <a:solidFill>
                  <a:schemeClr val="tx1">
                    <a:tint val="75000"/>
                  </a:schemeClr>
                </a:solidFill>
              </a:defRPr>
            </a:lvl1pPr>
          </a:lstStyle>
          <a:p>
            <a:fld id="{BD8A8A1B-4E1E-43EF-8A39-7D4A3879B941}" type="slidenum">
              <a:rPr lang="en-US" smtClean="0"/>
              <a:pPr/>
              <a:t>‹Nº›</a:t>
            </a:fld>
            <a:endParaRPr lang="en-US" dirty="0"/>
          </a:p>
        </p:txBody>
      </p:sp>
    </p:spTree>
    <p:extLst>
      <p:ext uri="{BB962C8B-B14F-4D97-AF65-F5344CB8AC3E}">
        <p14:creationId xmlns:p14="http://schemas.microsoft.com/office/powerpoint/2010/main" val="2126312685"/>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51" name="Background Fill">
            <a:extLst>
              <a:ext uri="{FF2B5EF4-FFF2-40B4-BE49-F238E27FC236}">
                <a16:creationId xmlns:a16="http://schemas.microsoft.com/office/drawing/2014/main" id="{A7971386-B2B0-4A38-8D3B-8CF23AAA6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53" name="Color Fill">
            <a:extLst>
              <a:ext uri="{FF2B5EF4-FFF2-40B4-BE49-F238E27FC236}">
                <a16:creationId xmlns:a16="http://schemas.microsoft.com/office/drawing/2014/main" id="{EB0BF642-CC8D-40B8-B1A3-69C16DA6F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35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55" name="Group 54">
            <a:extLst>
              <a:ext uri="{FF2B5EF4-FFF2-40B4-BE49-F238E27FC236}">
                <a16:creationId xmlns:a16="http://schemas.microsoft.com/office/drawing/2014/main" id="{B67B259C-E970-475E-A299-204B638D8A0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35972" y="-1"/>
            <a:ext cx="4090914" cy="6858001"/>
            <a:chOff x="7935972" y="-1"/>
            <a:chExt cx="4090914" cy="6858001"/>
          </a:xfrm>
        </p:grpSpPr>
        <p:sp>
          <p:nvSpPr>
            <p:cNvPr id="56" name="Oval 55">
              <a:extLst>
                <a:ext uri="{FF2B5EF4-FFF2-40B4-BE49-F238E27FC236}">
                  <a16:creationId xmlns:a16="http://schemas.microsoft.com/office/drawing/2014/main" id="{D56EA1DF-EF1E-4076-8298-3BBAF545F9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0769" y="756967"/>
              <a:ext cx="438100" cy="4381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Graphic 18">
              <a:extLst>
                <a:ext uri="{FF2B5EF4-FFF2-40B4-BE49-F238E27FC236}">
                  <a16:creationId xmlns:a16="http://schemas.microsoft.com/office/drawing/2014/main" id="{9788B8ED-D4C2-440F-B791-306069C6D3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35972" y="4013148"/>
              <a:ext cx="813897" cy="1240422"/>
            </a:xfrm>
            <a:custGeom>
              <a:avLst/>
              <a:gdLst>
                <a:gd name="connsiteX0" fmla="*/ 3413379 w 3413378"/>
                <a:gd name="connsiteY0" fmla="*/ 3266028 h 6532054"/>
                <a:gd name="connsiteX1" fmla="*/ 1706689 w 3413378"/>
                <a:gd name="connsiteY1" fmla="*/ 6532055 h 6532054"/>
                <a:gd name="connsiteX2" fmla="*/ 0 w 3413378"/>
                <a:gd name="connsiteY2" fmla="*/ 3266028 h 6532054"/>
                <a:gd name="connsiteX3" fmla="*/ 1706689 w 3413378"/>
                <a:gd name="connsiteY3" fmla="*/ 0 h 6532054"/>
                <a:gd name="connsiteX4" fmla="*/ 3413379 w 3413378"/>
                <a:gd name="connsiteY4" fmla="*/ 3266028 h 6532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13378" h="6532054">
                  <a:moveTo>
                    <a:pt x="3413379" y="3266028"/>
                  </a:moveTo>
                  <a:cubicBezTo>
                    <a:pt x="3413379" y="5069777"/>
                    <a:pt x="1706689" y="6532055"/>
                    <a:pt x="1706689" y="6532055"/>
                  </a:cubicBezTo>
                  <a:cubicBezTo>
                    <a:pt x="1706689" y="6532055"/>
                    <a:pt x="0" y="5069777"/>
                    <a:pt x="0" y="3266028"/>
                  </a:cubicBezTo>
                  <a:cubicBezTo>
                    <a:pt x="0" y="1462278"/>
                    <a:pt x="1706689" y="0"/>
                    <a:pt x="1706689" y="0"/>
                  </a:cubicBezTo>
                  <a:cubicBezTo>
                    <a:pt x="1706689" y="0"/>
                    <a:pt x="3413379" y="1462278"/>
                    <a:pt x="3413379" y="326602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58" name="Oval 57">
              <a:extLst>
                <a:ext uri="{FF2B5EF4-FFF2-40B4-BE49-F238E27FC236}">
                  <a16:creationId xmlns:a16="http://schemas.microsoft.com/office/drawing/2014/main" id="{FCBC0EDB-ABCF-45FA-9BCF-811363F498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012156" y="4526823"/>
              <a:ext cx="260714" cy="260714"/>
            </a:xfrm>
            <a:prstGeom prst="ellipse">
              <a:avLst/>
            </a:prstGeom>
            <a:solidFill>
              <a:schemeClr val="accent1">
                <a:lumMod val="60000"/>
                <a:lumOff val="40000"/>
              </a:schemeClr>
            </a:solidFill>
            <a:ln w="9331" cap="flat">
              <a:noFill/>
              <a:prstDash val="solid"/>
              <a:miter/>
            </a:ln>
          </p:spPr>
          <p:txBody>
            <a:bodyPr rtlCol="0" anchor="ctr"/>
            <a:lstStyle/>
            <a:p>
              <a:endParaRPr lang="en-US">
                <a:solidFill>
                  <a:schemeClr val="tx1"/>
                </a:solidFill>
              </a:endParaRPr>
            </a:p>
          </p:txBody>
        </p:sp>
        <p:sp>
          <p:nvSpPr>
            <p:cNvPr id="59" name="Graphic 9">
              <a:extLst>
                <a:ext uri="{FF2B5EF4-FFF2-40B4-BE49-F238E27FC236}">
                  <a16:creationId xmlns:a16="http://schemas.microsoft.com/office/drawing/2014/main" id="{4333C161-8E34-4286-B3F6-2058A7F663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08034" y="1148857"/>
              <a:ext cx="3467489" cy="354024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rgbClr val="FFFFFF"/>
            </a:solidFill>
            <a:ln w="38100" cap="flat">
              <a:solidFill>
                <a:srgbClr val="F7F7F7"/>
              </a:solidFill>
              <a:prstDash val="solid"/>
              <a:miter/>
            </a:ln>
          </p:spPr>
          <p:txBody>
            <a:bodyPr rtlCol="0" anchor="ctr"/>
            <a:lstStyle/>
            <a:p>
              <a:endParaRPr lang="en-US" dirty="0"/>
            </a:p>
          </p:txBody>
        </p:sp>
        <p:sp>
          <p:nvSpPr>
            <p:cNvPr id="60" name="Freeform: Shape 59">
              <a:extLst>
                <a:ext uri="{FF2B5EF4-FFF2-40B4-BE49-F238E27FC236}">
                  <a16:creationId xmlns:a16="http://schemas.microsoft.com/office/drawing/2014/main" id="{D6595644-8A90-429B-B0A5-17963ACA70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08034" y="4793253"/>
              <a:ext cx="3518852" cy="2064747"/>
            </a:xfrm>
            <a:custGeom>
              <a:avLst/>
              <a:gdLst>
                <a:gd name="connsiteX0" fmla="*/ 1762010 w 3518852"/>
                <a:gd name="connsiteY0" fmla="*/ 0 h 2212102"/>
                <a:gd name="connsiteX1" fmla="*/ 3518852 w 3518852"/>
                <a:gd name="connsiteY1" fmla="*/ 0 h 2212102"/>
                <a:gd name="connsiteX2" fmla="*/ 3518852 w 3518852"/>
                <a:gd name="connsiteY2" fmla="*/ 1747195 h 2212102"/>
                <a:gd name="connsiteX3" fmla="*/ 3483055 w 3518852"/>
                <a:gd name="connsiteY3" fmla="*/ 2100355 h 2212102"/>
                <a:gd name="connsiteX4" fmla="*/ 3454163 w 3518852"/>
                <a:gd name="connsiteY4" fmla="*/ 2212102 h 2212102"/>
                <a:gd name="connsiteX5" fmla="*/ 0 w 3518852"/>
                <a:gd name="connsiteY5" fmla="*/ 2212102 h 2212102"/>
                <a:gd name="connsiteX6" fmla="*/ 0 w 3518852"/>
                <a:gd name="connsiteY6" fmla="*/ 1752335 h 2212102"/>
                <a:gd name="connsiteX7" fmla="*/ 1762010 w 3518852"/>
                <a:gd name="connsiteY7" fmla="*/ 0 h 2212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18852" h="2212102">
                  <a:moveTo>
                    <a:pt x="1762010" y="0"/>
                  </a:moveTo>
                  <a:lnTo>
                    <a:pt x="3518852" y="0"/>
                  </a:lnTo>
                  <a:lnTo>
                    <a:pt x="3518852" y="1747195"/>
                  </a:lnTo>
                  <a:cubicBezTo>
                    <a:pt x="3518852" y="1868170"/>
                    <a:pt x="3506526" y="1986282"/>
                    <a:pt x="3483055" y="2100355"/>
                  </a:cubicBezTo>
                  <a:lnTo>
                    <a:pt x="3454163" y="2212102"/>
                  </a:lnTo>
                  <a:lnTo>
                    <a:pt x="0" y="2212102"/>
                  </a:lnTo>
                  <a:lnTo>
                    <a:pt x="0" y="1752335"/>
                  </a:lnTo>
                  <a:cubicBezTo>
                    <a:pt x="0" y="784537"/>
                    <a:pt x="788868" y="0"/>
                    <a:pt x="1762010" y="0"/>
                  </a:cubicBezTo>
                  <a:close/>
                </a:path>
              </a:pathLst>
            </a:custGeom>
            <a:solidFill>
              <a:schemeClr val="accent4">
                <a:lumMod val="40000"/>
                <a:lumOff val="60000"/>
                <a:alpha val="30000"/>
              </a:schemeClr>
            </a:solidFill>
            <a:ln w="9525" cap="flat">
              <a:noFill/>
              <a:prstDash val="solid"/>
              <a:miter/>
            </a:ln>
          </p:spPr>
          <p:txBody>
            <a:bodyPr wrap="square" rtlCol="0" anchor="ctr">
              <a:noAutofit/>
            </a:bodyPr>
            <a:lstStyle/>
            <a:p>
              <a:endParaRPr lang="en-US" dirty="0"/>
            </a:p>
          </p:txBody>
        </p:sp>
        <p:sp>
          <p:nvSpPr>
            <p:cNvPr id="61" name="Freeform: Shape 60">
              <a:extLst>
                <a:ext uri="{FF2B5EF4-FFF2-40B4-BE49-F238E27FC236}">
                  <a16:creationId xmlns:a16="http://schemas.microsoft.com/office/drawing/2014/main" id="{743056A4-B55C-49CF-82A3-2ABE1399FC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08785" y="-1"/>
              <a:ext cx="3316434" cy="976017"/>
            </a:xfrm>
            <a:custGeom>
              <a:avLst/>
              <a:gdLst>
                <a:gd name="connsiteX0" fmla="*/ 0 w 2779229"/>
                <a:gd name="connsiteY0" fmla="*/ 0 h 817919"/>
                <a:gd name="connsiteX1" fmla="*/ 2779229 w 2779229"/>
                <a:gd name="connsiteY1" fmla="*/ 0 h 817919"/>
                <a:gd name="connsiteX2" fmla="*/ 2755430 w 2779229"/>
                <a:gd name="connsiteY2" fmla="*/ 49404 h 817919"/>
                <a:gd name="connsiteX3" fmla="*/ 1464180 w 2779229"/>
                <a:gd name="connsiteY3" fmla="*/ 817919 h 817919"/>
                <a:gd name="connsiteX4" fmla="*/ 0 w 2779229"/>
                <a:gd name="connsiteY4" fmla="*/ 817919 h 817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9229" h="817919">
                  <a:moveTo>
                    <a:pt x="0" y="0"/>
                  </a:moveTo>
                  <a:lnTo>
                    <a:pt x="2779229" y="0"/>
                  </a:lnTo>
                  <a:lnTo>
                    <a:pt x="2755430" y="49404"/>
                  </a:lnTo>
                  <a:cubicBezTo>
                    <a:pt x="2506760" y="507168"/>
                    <a:pt x="2021765" y="817919"/>
                    <a:pt x="1464180" y="817919"/>
                  </a:cubicBezTo>
                  <a:lnTo>
                    <a:pt x="0" y="817919"/>
                  </a:lnTo>
                  <a:close/>
                </a:path>
              </a:pathLst>
            </a:custGeom>
            <a:solidFill>
              <a:schemeClr val="accent1">
                <a:lumMod val="75000"/>
              </a:schemeClr>
            </a:solidFill>
            <a:ln w="9331" cap="flat">
              <a:noFill/>
              <a:prstDash val="solid"/>
              <a:miter/>
            </a:ln>
          </p:spPr>
          <p:txBody>
            <a:bodyPr rtlCol="0" anchor="ctr"/>
            <a:lstStyle/>
            <a:p>
              <a:endParaRPr lang="en-US"/>
            </a:p>
          </p:txBody>
        </p:sp>
      </p:grpSp>
      <p:sp>
        <p:nvSpPr>
          <p:cNvPr id="63" name="Texture">
            <a:extLst>
              <a:ext uri="{FF2B5EF4-FFF2-40B4-BE49-F238E27FC236}">
                <a16:creationId xmlns:a16="http://schemas.microsoft.com/office/drawing/2014/main" id="{0D29D77D-2D4E-4868-960B-BEDA724F5C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28005D3E-4BA3-4A49-B3DB-B1626B430FF6}"/>
              </a:ext>
            </a:extLst>
          </p:cNvPr>
          <p:cNvSpPr>
            <a:spLocks noGrp="1"/>
          </p:cNvSpPr>
          <p:nvPr>
            <p:ph type="ctrTitle"/>
          </p:nvPr>
        </p:nvSpPr>
        <p:spPr>
          <a:xfrm>
            <a:off x="832298" y="676655"/>
            <a:ext cx="7195752" cy="3540247"/>
          </a:xfrm>
        </p:spPr>
        <p:txBody>
          <a:bodyPr>
            <a:normAutofit/>
          </a:bodyPr>
          <a:lstStyle/>
          <a:p>
            <a:pPr>
              <a:spcBef>
                <a:spcPts val="300"/>
              </a:spcBef>
              <a:spcAft>
                <a:spcPts val="800"/>
              </a:spcAft>
            </a:pPr>
            <a:r>
              <a:rPr lang="es-ES" b="1" dirty="0">
                <a:effectLst/>
                <a:latin typeface="Times New Roman" panose="02020603050405020304" pitchFamily="18" charset="0"/>
                <a:ea typeface="Calibri" panose="020F0502020204030204" pitchFamily="34" charset="0"/>
                <a:cs typeface="Times New Roman" panose="02020603050405020304" pitchFamily="18" charset="0"/>
              </a:rPr>
              <a:t>Teletrabajo: ¿un nuevo obstáculo para la igualdad de género?</a:t>
            </a:r>
            <a:br>
              <a:rPr lang="es-ES" dirty="0">
                <a:effectLst/>
                <a:latin typeface="Calibri" panose="020F0502020204030204" pitchFamily="34" charset="0"/>
                <a:ea typeface="Calibri" panose="020F0502020204030204" pitchFamily="34" charset="0"/>
                <a:cs typeface="Times New Roman" panose="02020603050405020304" pitchFamily="18" charset="0"/>
              </a:rPr>
            </a:br>
            <a:endParaRPr lang="es-ES" dirty="0"/>
          </a:p>
        </p:txBody>
      </p:sp>
      <p:sp>
        <p:nvSpPr>
          <p:cNvPr id="3" name="Subtítulo 2">
            <a:extLst>
              <a:ext uri="{FF2B5EF4-FFF2-40B4-BE49-F238E27FC236}">
                <a16:creationId xmlns:a16="http://schemas.microsoft.com/office/drawing/2014/main" id="{A0C14629-0B7E-4C9C-9532-BD6B044C5378}"/>
              </a:ext>
            </a:extLst>
          </p:cNvPr>
          <p:cNvSpPr>
            <a:spLocks noGrp="1"/>
          </p:cNvSpPr>
          <p:nvPr>
            <p:ph type="subTitle" idx="1"/>
          </p:nvPr>
        </p:nvSpPr>
        <p:spPr>
          <a:xfrm>
            <a:off x="832298" y="4689104"/>
            <a:ext cx="7195752" cy="1482876"/>
          </a:xfrm>
        </p:spPr>
        <p:txBody>
          <a:bodyPr>
            <a:normAutofit/>
          </a:bodyPr>
          <a:lstStyle/>
          <a:p>
            <a:r>
              <a:rPr lang="es-ES" b="1" dirty="0">
                <a:effectLst/>
                <a:latin typeface="Times New Roman" panose="02020603050405020304" pitchFamily="18" charset="0"/>
                <a:ea typeface="Calibri" panose="020F0502020204030204" pitchFamily="34" charset="0"/>
              </a:rPr>
              <a:t>Cristina González Vidales </a:t>
            </a:r>
            <a:endParaRPr lang="es-ES" b="1" dirty="0"/>
          </a:p>
        </p:txBody>
      </p:sp>
      <p:pic>
        <p:nvPicPr>
          <p:cNvPr id="5" name="Imagen 4">
            <a:extLst>
              <a:ext uri="{FF2B5EF4-FFF2-40B4-BE49-F238E27FC236}">
                <a16:creationId xmlns:a16="http://schemas.microsoft.com/office/drawing/2014/main" id="{1C287B00-6407-4823-8DAB-C6DB33ADF9C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21955" y="2246336"/>
            <a:ext cx="2337747" cy="1274072"/>
          </a:xfrm>
          <a:prstGeom prst="rect">
            <a:avLst/>
          </a:prstGeom>
        </p:spPr>
      </p:pic>
    </p:spTree>
    <p:extLst>
      <p:ext uri="{BB962C8B-B14F-4D97-AF65-F5344CB8AC3E}">
        <p14:creationId xmlns:p14="http://schemas.microsoft.com/office/powerpoint/2010/main" val="3973799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457200" y="668049"/>
            <a:ext cx="9370202" cy="1325563"/>
          </a:xfrm>
        </p:spPr>
        <p:txBody>
          <a:bodyPr>
            <a:normAutofit/>
          </a:bodyPr>
          <a:lstStyle/>
          <a:p>
            <a:r>
              <a:rPr lang="es-ES" dirty="0"/>
              <a:t>Teletrabajo: ¿un nuevo obstáculo para la igualdad de género?</a:t>
            </a:r>
          </a:p>
        </p:txBody>
      </p:sp>
      <p:sp>
        <p:nvSpPr>
          <p:cNvPr id="3" name="Marcador de contenido 2">
            <a:extLst>
              <a:ext uri="{FF2B5EF4-FFF2-40B4-BE49-F238E27FC236}">
                <a16:creationId xmlns:a16="http://schemas.microsoft.com/office/drawing/2014/main" id="{930F7A6B-5320-483B-8688-EB071556D0C3}"/>
              </a:ext>
            </a:extLst>
          </p:cNvPr>
          <p:cNvSpPr>
            <a:spLocks noGrp="1"/>
          </p:cNvSpPr>
          <p:nvPr>
            <p:ph idx="1"/>
          </p:nvPr>
        </p:nvSpPr>
        <p:spPr>
          <a:xfrm>
            <a:off x="457200" y="2109701"/>
            <a:ext cx="9377428" cy="4080250"/>
          </a:xfrm>
        </p:spPr>
        <p:txBody>
          <a:bodyPr>
            <a:normAutofit/>
          </a:bodyPr>
          <a:lstStyle/>
          <a:p>
            <a:pPr marL="0" indent="0" algn="just">
              <a:buNone/>
            </a:pPr>
            <a:endParaRPr lang="es-ES" sz="2800" dirty="0">
              <a:latin typeface="Times New Roman" panose="02020603050405020304" pitchFamily="18" charset="0"/>
            </a:endParaRPr>
          </a:p>
          <a:p>
            <a:pPr marL="0" indent="0" algn="just">
              <a:buNone/>
            </a:pPr>
            <a:r>
              <a:rPr lang="es-ES" sz="2800" dirty="0">
                <a:latin typeface="Times New Roman" panose="02020603050405020304" pitchFamily="18" charset="0"/>
              </a:rPr>
              <a:t>Aunque el punto de partida en el acceso al trabajo se inicia en teoría desde un punto de </a:t>
            </a:r>
            <a:r>
              <a:rPr lang="es-ES" sz="2800" b="1" dirty="0">
                <a:latin typeface="Times New Roman" panose="02020603050405020304" pitchFamily="18" charset="0"/>
              </a:rPr>
              <a:t>equilibrio e igualdad</a:t>
            </a:r>
            <a:r>
              <a:rPr lang="es-ES" sz="2800" dirty="0">
                <a:latin typeface="Times New Roman" panose="02020603050405020304" pitchFamily="18" charset="0"/>
              </a:rPr>
              <a:t>, la realidad muestra como la diferencia en la </a:t>
            </a:r>
            <a:r>
              <a:rPr lang="es-ES" sz="2800" b="1" dirty="0">
                <a:latin typeface="Times New Roman" panose="02020603050405020304" pitchFamily="18" charset="0"/>
              </a:rPr>
              <a:t>socialización de hombres y mujeres</a:t>
            </a:r>
            <a:r>
              <a:rPr lang="es-ES" sz="2800" dirty="0">
                <a:latin typeface="Times New Roman" panose="02020603050405020304" pitchFamily="18" charset="0"/>
              </a:rPr>
              <a:t> lleva a mantener unas preferencias en función del sexo, no solo en la elección de estudios y profesión, sino también en el desarrollo de la carrera profesional, así como en el mantenimiento de la misma, dando como resultado una división sexual del trabajo.</a:t>
            </a:r>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spTree>
    <p:extLst>
      <p:ext uri="{BB962C8B-B14F-4D97-AF65-F5344CB8AC3E}">
        <p14:creationId xmlns:p14="http://schemas.microsoft.com/office/powerpoint/2010/main" val="10435356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457200" y="668049"/>
            <a:ext cx="9370202" cy="1325563"/>
          </a:xfrm>
        </p:spPr>
        <p:txBody>
          <a:bodyPr>
            <a:normAutofit/>
          </a:bodyPr>
          <a:lstStyle/>
          <a:p>
            <a:r>
              <a:rPr lang="es-ES" dirty="0"/>
              <a:t>Teletrabajo: ¿un nuevo obstáculo para la igualdad de género?</a:t>
            </a:r>
          </a:p>
        </p:txBody>
      </p:sp>
      <p:sp>
        <p:nvSpPr>
          <p:cNvPr id="3" name="Marcador de contenido 2">
            <a:extLst>
              <a:ext uri="{FF2B5EF4-FFF2-40B4-BE49-F238E27FC236}">
                <a16:creationId xmlns:a16="http://schemas.microsoft.com/office/drawing/2014/main" id="{930F7A6B-5320-483B-8688-EB071556D0C3}"/>
              </a:ext>
            </a:extLst>
          </p:cNvPr>
          <p:cNvSpPr>
            <a:spLocks noGrp="1"/>
          </p:cNvSpPr>
          <p:nvPr>
            <p:ph idx="1"/>
          </p:nvPr>
        </p:nvSpPr>
        <p:spPr>
          <a:xfrm>
            <a:off x="457200" y="2109701"/>
            <a:ext cx="9377428" cy="4080250"/>
          </a:xfrm>
        </p:spPr>
        <p:txBody>
          <a:bodyPr>
            <a:normAutofit/>
          </a:bodyPr>
          <a:lstStyle/>
          <a:p>
            <a:pPr marL="0" indent="0" algn="just">
              <a:buNone/>
            </a:pPr>
            <a:endParaRPr lang="es-ES" sz="2800" dirty="0">
              <a:latin typeface="Times New Roman" panose="02020603050405020304" pitchFamily="18" charset="0"/>
            </a:endParaRPr>
          </a:p>
          <a:p>
            <a:pPr marL="0" indent="0" algn="just">
              <a:buNone/>
            </a:pPr>
            <a:r>
              <a:rPr lang="es-ES" sz="2800" dirty="0">
                <a:latin typeface="Times New Roman" panose="02020603050405020304" pitchFamily="18" charset="0"/>
              </a:rPr>
              <a:t>En 2017, una proporción ligeramente superior de mujeres en la UE solía trabajar desde casa (5,3%) que los hombres (4,7%). Sin embargo, en algunos Estados miembros, la situación fue la inversa, es decir existían más hombres trabajando desde casa que mujeres. Este fue notablemente el caso en los Países Bajos (14,7% de los hombres, en comparación con el 12,6% de las mujeres) y Dinamarca (9,5% en comparación con el 7,6%).</a:t>
            </a:r>
          </a:p>
          <a:p>
            <a:pPr marL="0" indent="0" algn="r">
              <a:buNone/>
            </a:pPr>
            <a:r>
              <a:rPr lang="es-ES" dirty="0">
                <a:latin typeface="Times New Roman" panose="02020603050405020304" pitchFamily="18" charset="0"/>
              </a:rPr>
              <a:t>Fuente: Eurostat</a:t>
            </a:r>
          </a:p>
          <a:p>
            <a:pPr marL="0" indent="0" algn="just">
              <a:buNone/>
            </a:pPr>
            <a:endParaRPr lang="es-ES" sz="2800" dirty="0">
              <a:latin typeface="Times New Roman" panose="02020603050405020304" pitchFamily="18" charset="0"/>
            </a:endParaRPr>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spTree>
    <p:extLst>
      <p:ext uri="{BB962C8B-B14F-4D97-AF65-F5344CB8AC3E}">
        <p14:creationId xmlns:p14="http://schemas.microsoft.com/office/powerpoint/2010/main" val="1996165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457200" y="668049"/>
            <a:ext cx="9370202" cy="1325563"/>
          </a:xfrm>
        </p:spPr>
        <p:txBody>
          <a:bodyPr>
            <a:normAutofit/>
          </a:bodyPr>
          <a:lstStyle/>
          <a:p>
            <a:r>
              <a:rPr lang="es-ES" dirty="0"/>
              <a:t>Teletrabajo: ¿un nuevo obstáculo para la igualdad de género?</a:t>
            </a:r>
          </a:p>
        </p:txBody>
      </p:sp>
      <p:sp>
        <p:nvSpPr>
          <p:cNvPr id="3" name="Marcador de contenido 2">
            <a:extLst>
              <a:ext uri="{FF2B5EF4-FFF2-40B4-BE49-F238E27FC236}">
                <a16:creationId xmlns:a16="http://schemas.microsoft.com/office/drawing/2014/main" id="{930F7A6B-5320-483B-8688-EB071556D0C3}"/>
              </a:ext>
            </a:extLst>
          </p:cNvPr>
          <p:cNvSpPr>
            <a:spLocks noGrp="1"/>
          </p:cNvSpPr>
          <p:nvPr>
            <p:ph idx="1"/>
          </p:nvPr>
        </p:nvSpPr>
        <p:spPr>
          <a:xfrm>
            <a:off x="457200" y="2109701"/>
            <a:ext cx="9377428" cy="4080250"/>
          </a:xfrm>
        </p:spPr>
        <p:txBody>
          <a:bodyPr>
            <a:normAutofit lnSpcReduction="10000"/>
          </a:bodyPr>
          <a:lstStyle/>
          <a:p>
            <a:pPr marL="0" indent="0" algn="just">
              <a:buNone/>
            </a:pPr>
            <a:endParaRPr lang="es-ES" sz="2800" dirty="0">
              <a:latin typeface="Times New Roman" panose="02020603050405020304" pitchFamily="18" charset="0"/>
            </a:endParaRPr>
          </a:p>
          <a:p>
            <a:pPr marL="0" indent="0" algn="just">
              <a:buNone/>
            </a:pPr>
            <a:endParaRPr lang="es-ES" sz="2800" dirty="0">
              <a:latin typeface="Times New Roman" panose="02020603050405020304" pitchFamily="18" charset="0"/>
            </a:endParaRPr>
          </a:p>
          <a:p>
            <a:pPr marL="0" indent="0" algn="just">
              <a:buNone/>
            </a:pPr>
            <a:r>
              <a:rPr lang="es-ES" sz="2800" dirty="0">
                <a:latin typeface="Times New Roman" panose="02020603050405020304" pitchFamily="18" charset="0"/>
              </a:rPr>
              <a:t>En 2020, una mayor proporción de mujeres (13,2%) informó que normalmente trabajaba desde casa que los hombres (11,5%).</a:t>
            </a:r>
          </a:p>
          <a:p>
            <a:pPr marL="0" indent="0" algn="just">
              <a:buNone/>
            </a:pPr>
            <a:endParaRPr lang="es-ES" sz="2800" dirty="0">
              <a:latin typeface="Times New Roman" panose="02020603050405020304" pitchFamily="18" charset="0"/>
            </a:endParaRPr>
          </a:p>
          <a:p>
            <a:pPr marL="0" indent="0" algn="just">
              <a:buNone/>
            </a:pPr>
            <a:endParaRPr lang="es-ES" sz="2800" dirty="0">
              <a:latin typeface="Times New Roman" panose="02020603050405020304" pitchFamily="18" charset="0"/>
            </a:endParaRPr>
          </a:p>
          <a:p>
            <a:pPr marL="0" indent="0" algn="just">
              <a:buNone/>
            </a:pPr>
            <a:endParaRPr lang="es-ES" sz="2800" dirty="0">
              <a:latin typeface="Times New Roman" panose="02020603050405020304" pitchFamily="18" charset="0"/>
            </a:endParaRPr>
          </a:p>
          <a:p>
            <a:pPr marL="0" indent="0" algn="r">
              <a:buNone/>
            </a:pPr>
            <a:r>
              <a:rPr lang="es-ES" dirty="0">
                <a:latin typeface="Times New Roman" panose="02020603050405020304" pitchFamily="18" charset="0"/>
              </a:rPr>
              <a:t>Fuente: Eurostat</a:t>
            </a:r>
          </a:p>
          <a:p>
            <a:pPr marL="0" indent="0" algn="just">
              <a:buNone/>
            </a:pPr>
            <a:endParaRPr lang="es-ES" sz="2800" dirty="0">
              <a:latin typeface="Times New Roman" panose="02020603050405020304" pitchFamily="18" charset="0"/>
            </a:endParaRPr>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spTree>
    <p:extLst>
      <p:ext uri="{BB962C8B-B14F-4D97-AF65-F5344CB8AC3E}">
        <p14:creationId xmlns:p14="http://schemas.microsoft.com/office/powerpoint/2010/main" val="3309425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457200" y="668049"/>
            <a:ext cx="9370202" cy="1325563"/>
          </a:xfrm>
        </p:spPr>
        <p:txBody>
          <a:bodyPr>
            <a:normAutofit/>
          </a:bodyPr>
          <a:lstStyle/>
          <a:p>
            <a:r>
              <a:rPr lang="es-ES" dirty="0"/>
              <a:t>Teletrabajo: ¿un nuevo obstáculo para la igualdad de género?</a:t>
            </a:r>
          </a:p>
        </p:txBody>
      </p:sp>
      <p:sp>
        <p:nvSpPr>
          <p:cNvPr id="3" name="Marcador de contenido 2">
            <a:extLst>
              <a:ext uri="{FF2B5EF4-FFF2-40B4-BE49-F238E27FC236}">
                <a16:creationId xmlns:a16="http://schemas.microsoft.com/office/drawing/2014/main" id="{930F7A6B-5320-483B-8688-EB071556D0C3}"/>
              </a:ext>
            </a:extLst>
          </p:cNvPr>
          <p:cNvSpPr>
            <a:spLocks noGrp="1"/>
          </p:cNvSpPr>
          <p:nvPr>
            <p:ph idx="1"/>
          </p:nvPr>
        </p:nvSpPr>
        <p:spPr>
          <a:xfrm>
            <a:off x="457200" y="2109701"/>
            <a:ext cx="9377428" cy="4080250"/>
          </a:xfrm>
        </p:spPr>
        <p:txBody>
          <a:bodyPr>
            <a:normAutofit/>
          </a:bodyPr>
          <a:lstStyle/>
          <a:p>
            <a:pPr marL="0" indent="0" algn="just">
              <a:buNone/>
            </a:pPr>
            <a:endParaRPr lang="es-ES" sz="2800" dirty="0">
              <a:latin typeface="Times New Roman" panose="02020603050405020304" pitchFamily="18" charset="0"/>
            </a:endParaRPr>
          </a:p>
          <a:p>
            <a:pPr marL="0" indent="0" algn="just">
              <a:buNone/>
            </a:pPr>
            <a:endParaRPr lang="es-ES" sz="2800" dirty="0">
              <a:latin typeface="Times New Roman" panose="02020603050405020304" pitchFamily="18" charset="0"/>
            </a:endParaRPr>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graphicFrame>
        <p:nvGraphicFramePr>
          <p:cNvPr id="21" name="Gráfico 20">
            <a:extLst>
              <a:ext uri="{FF2B5EF4-FFF2-40B4-BE49-F238E27FC236}">
                <a16:creationId xmlns:a16="http://schemas.microsoft.com/office/drawing/2014/main" id="{40776184-76BE-48F2-9E85-A531A797D9A4}"/>
              </a:ext>
            </a:extLst>
          </p:cNvPr>
          <p:cNvGraphicFramePr>
            <a:graphicFrameLocks/>
          </p:cNvGraphicFramePr>
          <p:nvPr>
            <p:extLst>
              <p:ext uri="{D42A27DB-BD31-4B8C-83A1-F6EECF244321}">
                <p14:modId xmlns:p14="http://schemas.microsoft.com/office/powerpoint/2010/main" val="3374055781"/>
              </p:ext>
            </p:extLst>
          </p:nvPr>
        </p:nvGraphicFramePr>
        <p:xfrm>
          <a:off x="454152" y="1993612"/>
          <a:ext cx="9242741" cy="463047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12614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695813" y="3753183"/>
            <a:ext cx="9564605" cy="2366037"/>
          </a:xfrm>
        </p:spPr>
        <p:txBody>
          <a:bodyPr>
            <a:normAutofit/>
          </a:bodyPr>
          <a:lstStyle/>
          <a:p>
            <a:r>
              <a:rPr lang="es-ES" sz="4800" dirty="0"/>
              <a:t>GRACIAS POR SU ATENCIÓN</a:t>
            </a:r>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spTree>
    <p:extLst>
      <p:ext uri="{BB962C8B-B14F-4D97-AF65-F5344CB8AC3E}">
        <p14:creationId xmlns:p14="http://schemas.microsoft.com/office/powerpoint/2010/main" val="2586984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870">
                                          <p:stCondLst>
                                            <p:cond delay="0"/>
                                          </p:stCondLst>
                                        </p:cTn>
                                        <p:tgtEl>
                                          <p:spTgt spid="2"/>
                                        </p:tgtEl>
                                      </p:cBhvr>
                                    </p:animEffect>
                                    <p:anim calcmode="lin" valueType="num">
                                      <p:cBhvr>
                                        <p:cTn id="8" dur="2733"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996"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996" tmFilter="0, 0; 0.125,0.2665; 0.25,0.4; 0.375,0.465; 0.5,0.5;  0.625,0.535; 0.75,0.6; 0.875,0.7335; 1,1">
                                          <p:stCondLst>
                                            <p:cond delay="996"/>
                                          </p:stCondLst>
                                        </p:cTn>
                                        <p:tgtEl>
                                          <p:spTgt spid="2"/>
                                        </p:tgtEl>
                                        <p:attrNameLst>
                                          <p:attrName>ppt_y</p:attrName>
                                        </p:attrNameLst>
                                      </p:cBhvr>
                                      <p:tavLst>
                                        <p:tav tm="0" fmla="#ppt_y-sin(pi*$)/9">
                                          <p:val>
                                            <p:fltVal val="0"/>
                                          </p:val>
                                        </p:tav>
                                        <p:tav tm="100000">
                                          <p:val>
                                            <p:fltVal val="1"/>
                                          </p:val>
                                        </p:tav>
                                      </p:tavLst>
                                    </p:anim>
                                    <p:anim calcmode="lin" valueType="num">
                                      <p:cBhvr>
                                        <p:cTn id="11" dur="498" tmFilter="0, 0; 0.125,0.2665; 0.25,0.4; 0.375,0.465; 0.5,0.5;  0.625,0.535; 0.75,0.6; 0.875,0.7335; 1,1">
                                          <p:stCondLst>
                                            <p:cond delay="1986"/>
                                          </p:stCondLst>
                                        </p:cTn>
                                        <p:tgtEl>
                                          <p:spTgt spid="2"/>
                                        </p:tgtEl>
                                        <p:attrNameLst>
                                          <p:attrName>ppt_y</p:attrName>
                                        </p:attrNameLst>
                                      </p:cBhvr>
                                      <p:tavLst>
                                        <p:tav tm="0" fmla="#ppt_y-sin(pi*$)/27">
                                          <p:val>
                                            <p:fltVal val="0"/>
                                          </p:val>
                                        </p:tav>
                                        <p:tav tm="100000">
                                          <p:val>
                                            <p:fltVal val="1"/>
                                          </p:val>
                                        </p:tav>
                                      </p:tavLst>
                                    </p:anim>
                                    <p:anim calcmode="lin" valueType="num">
                                      <p:cBhvr>
                                        <p:cTn id="12" dur="246" tmFilter="0, 0; 0.125,0.2665; 0.25,0.4; 0.375,0.465; 0.5,0.5;  0.625,0.535; 0.75,0.6; 0.875,0.7335; 1,1">
                                          <p:stCondLst>
                                            <p:cond delay="2484"/>
                                          </p:stCondLst>
                                        </p:cTn>
                                        <p:tgtEl>
                                          <p:spTgt spid="2"/>
                                        </p:tgtEl>
                                        <p:attrNameLst>
                                          <p:attrName>ppt_y</p:attrName>
                                        </p:attrNameLst>
                                      </p:cBhvr>
                                      <p:tavLst>
                                        <p:tav tm="0" fmla="#ppt_y-sin(pi*$)/81">
                                          <p:val>
                                            <p:fltVal val="0"/>
                                          </p:val>
                                        </p:tav>
                                        <p:tav tm="100000">
                                          <p:val>
                                            <p:fltVal val="1"/>
                                          </p:val>
                                        </p:tav>
                                      </p:tavLst>
                                    </p:anim>
                                    <p:animScale>
                                      <p:cBhvr>
                                        <p:cTn id="13" dur="39">
                                          <p:stCondLst>
                                            <p:cond delay="975"/>
                                          </p:stCondLst>
                                        </p:cTn>
                                        <p:tgtEl>
                                          <p:spTgt spid="2"/>
                                        </p:tgtEl>
                                      </p:cBhvr>
                                      <p:to x="100000" y="60000"/>
                                    </p:animScale>
                                    <p:animScale>
                                      <p:cBhvr>
                                        <p:cTn id="14" dur="249" decel="50000">
                                          <p:stCondLst>
                                            <p:cond delay="1014"/>
                                          </p:stCondLst>
                                        </p:cTn>
                                        <p:tgtEl>
                                          <p:spTgt spid="2"/>
                                        </p:tgtEl>
                                      </p:cBhvr>
                                      <p:to x="100000" y="100000"/>
                                    </p:animScale>
                                    <p:animScale>
                                      <p:cBhvr>
                                        <p:cTn id="15" dur="39">
                                          <p:stCondLst>
                                            <p:cond delay="1968"/>
                                          </p:stCondLst>
                                        </p:cTn>
                                        <p:tgtEl>
                                          <p:spTgt spid="2"/>
                                        </p:tgtEl>
                                      </p:cBhvr>
                                      <p:to x="100000" y="80000"/>
                                    </p:animScale>
                                    <p:animScale>
                                      <p:cBhvr>
                                        <p:cTn id="16" dur="249" decel="50000">
                                          <p:stCondLst>
                                            <p:cond delay="2007"/>
                                          </p:stCondLst>
                                        </p:cTn>
                                        <p:tgtEl>
                                          <p:spTgt spid="2"/>
                                        </p:tgtEl>
                                      </p:cBhvr>
                                      <p:to x="100000" y="100000"/>
                                    </p:animScale>
                                    <p:animScale>
                                      <p:cBhvr>
                                        <p:cTn id="17" dur="39">
                                          <p:stCondLst>
                                            <p:cond delay="2463"/>
                                          </p:stCondLst>
                                        </p:cTn>
                                        <p:tgtEl>
                                          <p:spTgt spid="2"/>
                                        </p:tgtEl>
                                      </p:cBhvr>
                                      <p:to x="100000" y="90000"/>
                                    </p:animScale>
                                    <p:animScale>
                                      <p:cBhvr>
                                        <p:cTn id="18" dur="249" decel="50000">
                                          <p:stCondLst>
                                            <p:cond delay="2502"/>
                                          </p:stCondLst>
                                        </p:cTn>
                                        <p:tgtEl>
                                          <p:spTgt spid="2"/>
                                        </p:tgtEl>
                                      </p:cBhvr>
                                      <p:to x="100000" y="100000"/>
                                    </p:animScale>
                                    <p:animScale>
                                      <p:cBhvr>
                                        <p:cTn id="19" dur="39">
                                          <p:stCondLst>
                                            <p:cond delay="2712"/>
                                          </p:stCondLst>
                                        </p:cTn>
                                        <p:tgtEl>
                                          <p:spTgt spid="2"/>
                                        </p:tgtEl>
                                      </p:cBhvr>
                                      <p:to x="100000" y="95000"/>
                                    </p:animScale>
                                    <p:animScale>
                                      <p:cBhvr>
                                        <p:cTn id="20" dur="249" decel="50000">
                                          <p:stCondLst>
                                            <p:cond delay="2751"/>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457200" y="668049"/>
            <a:ext cx="9370202" cy="1325563"/>
          </a:xfrm>
        </p:spPr>
        <p:txBody>
          <a:bodyPr>
            <a:normAutofit/>
          </a:bodyPr>
          <a:lstStyle/>
          <a:p>
            <a:r>
              <a:rPr lang="es-ES" dirty="0"/>
              <a:t>Introducción </a:t>
            </a:r>
          </a:p>
        </p:txBody>
      </p:sp>
      <p:sp>
        <p:nvSpPr>
          <p:cNvPr id="3" name="Marcador de contenido 2">
            <a:extLst>
              <a:ext uri="{FF2B5EF4-FFF2-40B4-BE49-F238E27FC236}">
                <a16:creationId xmlns:a16="http://schemas.microsoft.com/office/drawing/2014/main" id="{930F7A6B-5320-483B-8688-EB071556D0C3}"/>
              </a:ext>
            </a:extLst>
          </p:cNvPr>
          <p:cNvSpPr>
            <a:spLocks noGrp="1"/>
          </p:cNvSpPr>
          <p:nvPr>
            <p:ph idx="1"/>
          </p:nvPr>
        </p:nvSpPr>
        <p:spPr>
          <a:xfrm>
            <a:off x="457200" y="2096713"/>
            <a:ext cx="9377428" cy="4080250"/>
          </a:xfrm>
        </p:spPr>
        <p:txBody>
          <a:bodyPr>
            <a:normAutofit fontScale="92500"/>
          </a:bodyPr>
          <a:lstStyle/>
          <a:p>
            <a:pPr marL="0" indent="0" algn="just">
              <a:spcAft>
                <a:spcPts val="1200"/>
              </a:spcAft>
              <a:buNone/>
            </a:pPr>
            <a:r>
              <a:rPr lang="es-ES" sz="2800" dirty="0"/>
              <a:t>La implantación del teletrabajo tanto en España como en la propia UE ha sido residual con excepción de países como Luxemburgo, Dinamarca, Francia, Países Bajos, Finlandia y Austria. </a:t>
            </a:r>
          </a:p>
          <a:p>
            <a:pPr marL="0" indent="0" algn="just">
              <a:spcAft>
                <a:spcPts val="1200"/>
              </a:spcAft>
              <a:buNone/>
            </a:pPr>
            <a:r>
              <a:rPr lang="es-ES" sz="2800" dirty="0"/>
              <a:t>Ello se debe, en parte, a la arraigada cultura laboral de la </a:t>
            </a:r>
            <a:r>
              <a:rPr lang="es-ES" sz="2800" b="1" dirty="0"/>
              <a:t>presencialidad</a:t>
            </a:r>
            <a:r>
              <a:rPr lang="es-ES" sz="2800" dirty="0"/>
              <a:t> del trabajador en el lugar de trabajo y de control empresarial directo. </a:t>
            </a:r>
          </a:p>
          <a:p>
            <a:pPr marL="0" indent="0" algn="just">
              <a:spcAft>
                <a:spcPts val="1200"/>
              </a:spcAft>
              <a:buNone/>
            </a:pPr>
            <a:r>
              <a:rPr lang="es-ES" sz="2800" dirty="0"/>
              <a:t>Según los datos ofrecidos por el Instituto Nacional de Estadística, en </a:t>
            </a:r>
            <a:r>
              <a:rPr lang="es-ES" sz="2800" b="1" dirty="0"/>
              <a:t>2019 menos del 9%</a:t>
            </a:r>
            <a:r>
              <a:rPr lang="es-ES" sz="2800" dirty="0"/>
              <a:t> de las personas trabajadoras en España optaron por el teletrabajo.</a:t>
            </a:r>
          </a:p>
          <a:p>
            <a:pPr marL="0" indent="0">
              <a:buNone/>
            </a:pPr>
            <a:endParaRPr lang="es-ES" dirty="0"/>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spTree>
    <p:extLst>
      <p:ext uri="{BB962C8B-B14F-4D97-AF65-F5344CB8AC3E}">
        <p14:creationId xmlns:p14="http://schemas.microsoft.com/office/powerpoint/2010/main" val="3346685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457200" y="668049"/>
            <a:ext cx="9370202" cy="1325563"/>
          </a:xfrm>
        </p:spPr>
        <p:txBody>
          <a:bodyPr>
            <a:normAutofit/>
          </a:bodyPr>
          <a:lstStyle/>
          <a:p>
            <a:r>
              <a:rPr lang="es-ES" dirty="0"/>
              <a:t>Introducción </a:t>
            </a:r>
          </a:p>
        </p:txBody>
      </p:sp>
      <p:sp>
        <p:nvSpPr>
          <p:cNvPr id="3" name="Marcador de contenido 2">
            <a:extLst>
              <a:ext uri="{FF2B5EF4-FFF2-40B4-BE49-F238E27FC236}">
                <a16:creationId xmlns:a16="http://schemas.microsoft.com/office/drawing/2014/main" id="{930F7A6B-5320-483B-8688-EB071556D0C3}"/>
              </a:ext>
            </a:extLst>
          </p:cNvPr>
          <p:cNvSpPr>
            <a:spLocks noGrp="1"/>
          </p:cNvSpPr>
          <p:nvPr>
            <p:ph idx="1"/>
          </p:nvPr>
        </p:nvSpPr>
        <p:spPr>
          <a:xfrm>
            <a:off x="457200" y="2096713"/>
            <a:ext cx="9377428" cy="4080250"/>
          </a:xfrm>
        </p:spPr>
        <p:txBody>
          <a:bodyPr>
            <a:normAutofit/>
          </a:bodyPr>
          <a:lstStyle/>
          <a:p>
            <a:pPr marL="0" indent="0" algn="just">
              <a:buNone/>
            </a:pPr>
            <a:r>
              <a:rPr lang="es-ES" sz="2800" dirty="0"/>
              <a:t>La situación provocada por el estallido de la pandemia en el reciente año 2020 obligó a la adopción de medidas genéricas, con el objeto de contener la propagación del virus, esencialmente consistentes en el distanciamiento social. </a:t>
            </a:r>
          </a:p>
          <a:p>
            <a:pPr marL="0" indent="0" algn="just">
              <a:buNone/>
            </a:pPr>
            <a:r>
              <a:rPr lang="es-ES" sz="2800" dirty="0"/>
              <a:t>Este contexto constituyó un auténtico revulsivo para el teletrabajo, pues, estas medidas se materializaron, entre otras, en </a:t>
            </a:r>
            <a:r>
              <a:rPr lang="es-ES" sz="2800" b="1" dirty="0"/>
              <a:t>la implantación del teletrabajo como modelo de organización empresarial</a:t>
            </a:r>
            <a:r>
              <a:rPr lang="es-ES" sz="2800" dirty="0"/>
              <a:t>.</a:t>
            </a:r>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spTree>
    <p:extLst>
      <p:ext uri="{BB962C8B-B14F-4D97-AF65-F5344CB8AC3E}">
        <p14:creationId xmlns:p14="http://schemas.microsoft.com/office/powerpoint/2010/main" val="1679628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457200" y="668049"/>
            <a:ext cx="9370202" cy="1325563"/>
          </a:xfrm>
        </p:spPr>
        <p:txBody>
          <a:bodyPr>
            <a:normAutofit/>
          </a:bodyPr>
          <a:lstStyle/>
          <a:p>
            <a:r>
              <a:rPr lang="es-ES" dirty="0"/>
              <a:t>Introducción </a:t>
            </a:r>
          </a:p>
        </p:txBody>
      </p:sp>
      <p:sp>
        <p:nvSpPr>
          <p:cNvPr id="3" name="Marcador de contenido 2">
            <a:extLst>
              <a:ext uri="{FF2B5EF4-FFF2-40B4-BE49-F238E27FC236}">
                <a16:creationId xmlns:a16="http://schemas.microsoft.com/office/drawing/2014/main" id="{930F7A6B-5320-483B-8688-EB071556D0C3}"/>
              </a:ext>
            </a:extLst>
          </p:cNvPr>
          <p:cNvSpPr>
            <a:spLocks noGrp="1"/>
          </p:cNvSpPr>
          <p:nvPr>
            <p:ph idx="1"/>
          </p:nvPr>
        </p:nvSpPr>
        <p:spPr>
          <a:xfrm>
            <a:off x="457200" y="2096713"/>
            <a:ext cx="9377428" cy="4080250"/>
          </a:xfrm>
        </p:spPr>
        <p:txBody>
          <a:bodyPr>
            <a:normAutofit/>
          </a:bodyPr>
          <a:lstStyle/>
          <a:p>
            <a:pPr marL="0" indent="0" algn="just">
              <a:buNone/>
            </a:pPr>
            <a:r>
              <a:rPr lang="es-ES" sz="2800" dirty="0"/>
              <a:t>Según la encuesta de </a:t>
            </a:r>
            <a:r>
              <a:rPr lang="es-ES" sz="2800" dirty="0" err="1"/>
              <a:t>EUROFOUND</a:t>
            </a:r>
            <a:r>
              <a:rPr lang="es-ES" sz="2800" dirty="0"/>
              <a:t> «Living, </a:t>
            </a:r>
            <a:r>
              <a:rPr lang="es-ES" sz="2800" dirty="0" err="1"/>
              <a:t>working</a:t>
            </a:r>
            <a:r>
              <a:rPr lang="es-ES" sz="2800" dirty="0"/>
              <a:t> and COVID-19», en España casi </a:t>
            </a:r>
            <a:r>
              <a:rPr lang="es-ES" sz="2800" b="1" dirty="0"/>
              <a:t>cuatro de cada diez </a:t>
            </a:r>
            <a:r>
              <a:rPr lang="es-ES" sz="2800" dirty="0"/>
              <a:t>personas trabajadoras empezaron a teletrabajar a causa de la pandemia, esto es, un </a:t>
            </a:r>
            <a:r>
              <a:rPr lang="es-ES" sz="2800" b="1" dirty="0"/>
              <a:t>37% del trabajo español</a:t>
            </a:r>
            <a:r>
              <a:rPr lang="es-ES" sz="2800" dirty="0"/>
              <a:t>". </a:t>
            </a:r>
          </a:p>
          <a:p>
            <a:pPr marL="0" indent="0" algn="just">
              <a:buNone/>
            </a:pPr>
            <a:r>
              <a:rPr lang="es-ES" sz="2800" dirty="0"/>
              <a:t>A mayor abundamiento, frente a las </a:t>
            </a:r>
            <a:r>
              <a:rPr lang="es-ES" sz="2800" b="1" dirty="0"/>
              <a:t>951.000 personas </a:t>
            </a:r>
            <a:r>
              <a:rPr lang="es-ES" sz="2800" dirty="0"/>
              <a:t>que teletrabajaban con habitualidad durante </a:t>
            </a:r>
            <a:r>
              <a:rPr lang="es-ES" sz="2800" b="1" dirty="0"/>
              <a:t>2019</a:t>
            </a:r>
            <a:r>
              <a:rPr lang="es-ES" sz="2800" dirty="0"/>
              <a:t>, a finales de septiembre del año </a:t>
            </a:r>
            <a:r>
              <a:rPr lang="es-ES" sz="2800" b="1" dirty="0"/>
              <a:t>2020</a:t>
            </a:r>
            <a:r>
              <a:rPr lang="es-ES" sz="2800" dirty="0"/>
              <a:t> alcanzaron las </a:t>
            </a:r>
            <a:r>
              <a:rPr lang="es-ES" sz="2800" b="1" dirty="0"/>
              <a:t>3.015.2009</a:t>
            </a:r>
            <a:r>
              <a:rPr lang="es-ES" sz="2800" dirty="0"/>
              <a:t>. </a:t>
            </a:r>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spTree>
    <p:extLst>
      <p:ext uri="{BB962C8B-B14F-4D97-AF65-F5344CB8AC3E}">
        <p14:creationId xmlns:p14="http://schemas.microsoft.com/office/powerpoint/2010/main" val="993739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457200" y="668049"/>
            <a:ext cx="9370202" cy="1325563"/>
          </a:xfrm>
        </p:spPr>
        <p:txBody>
          <a:bodyPr>
            <a:normAutofit/>
          </a:bodyPr>
          <a:lstStyle/>
          <a:p>
            <a:r>
              <a:rPr lang="es-ES" dirty="0"/>
              <a:t>Introducción </a:t>
            </a:r>
          </a:p>
        </p:txBody>
      </p:sp>
      <p:sp>
        <p:nvSpPr>
          <p:cNvPr id="3" name="Marcador de contenido 2">
            <a:extLst>
              <a:ext uri="{FF2B5EF4-FFF2-40B4-BE49-F238E27FC236}">
                <a16:creationId xmlns:a16="http://schemas.microsoft.com/office/drawing/2014/main" id="{930F7A6B-5320-483B-8688-EB071556D0C3}"/>
              </a:ext>
            </a:extLst>
          </p:cNvPr>
          <p:cNvSpPr>
            <a:spLocks noGrp="1"/>
          </p:cNvSpPr>
          <p:nvPr>
            <p:ph idx="1"/>
          </p:nvPr>
        </p:nvSpPr>
        <p:spPr>
          <a:xfrm>
            <a:off x="457200" y="2096713"/>
            <a:ext cx="9377428" cy="4080250"/>
          </a:xfrm>
        </p:spPr>
        <p:txBody>
          <a:bodyPr>
            <a:normAutofit/>
          </a:bodyPr>
          <a:lstStyle/>
          <a:p>
            <a:pPr marL="0" indent="0" algn="just">
              <a:buNone/>
            </a:pPr>
            <a:endParaRPr lang="es-ES" sz="2800" dirty="0"/>
          </a:p>
          <a:p>
            <a:pPr marL="0" indent="0" algn="just">
              <a:buNone/>
            </a:pPr>
            <a:endParaRPr lang="es-ES" sz="2800" dirty="0"/>
          </a:p>
          <a:p>
            <a:pPr marL="0" indent="0" algn="just">
              <a:buNone/>
            </a:pPr>
            <a:r>
              <a:rPr lang="es-ES" sz="2800" dirty="0"/>
              <a:t>Y en el segundo trimestre de 2020, casi el </a:t>
            </a:r>
            <a:r>
              <a:rPr lang="es-ES" sz="2800" b="1" dirty="0"/>
              <a:t>50% de las empresas habían utilizado el sistema de teletrabajo</a:t>
            </a:r>
            <a:r>
              <a:rPr lang="es-ES" sz="2800" dirty="0"/>
              <a:t>, mientras que el </a:t>
            </a:r>
            <a:r>
              <a:rPr lang="es-ES" sz="2800" b="1" dirty="0"/>
              <a:t>15,1% aumentaron su nivel de digitalización</a:t>
            </a:r>
            <a:r>
              <a:rPr lang="es-ES" sz="2800" dirty="0"/>
              <a:t>.</a:t>
            </a:r>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spTree>
    <p:extLst>
      <p:ext uri="{BB962C8B-B14F-4D97-AF65-F5344CB8AC3E}">
        <p14:creationId xmlns:p14="http://schemas.microsoft.com/office/powerpoint/2010/main" val="520041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457200" y="668049"/>
            <a:ext cx="9370202" cy="1325563"/>
          </a:xfrm>
        </p:spPr>
        <p:txBody>
          <a:bodyPr>
            <a:normAutofit/>
          </a:bodyPr>
          <a:lstStyle/>
          <a:p>
            <a:r>
              <a:rPr lang="es-ES" dirty="0"/>
              <a:t>Encuadramiento normativo</a:t>
            </a:r>
          </a:p>
        </p:txBody>
      </p:sp>
      <p:sp>
        <p:nvSpPr>
          <p:cNvPr id="3" name="Marcador de contenido 2">
            <a:extLst>
              <a:ext uri="{FF2B5EF4-FFF2-40B4-BE49-F238E27FC236}">
                <a16:creationId xmlns:a16="http://schemas.microsoft.com/office/drawing/2014/main" id="{930F7A6B-5320-483B-8688-EB071556D0C3}"/>
              </a:ext>
            </a:extLst>
          </p:cNvPr>
          <p:cNvSpPr>
            <a:spLocks noGrp="1"/>
          </p:cNvSpPr>
          <p:nvPr>
            <p:ph idx="1"/>
          </p:nvPr>
        </p:nvSpPr>
        <p:spPr>
          <a:xfrm>
            <a:off x="457200" y="2096713"/>
            <a:ext cx="9377428" cy="4080250"/>
          </a:xfrm>
        </p:spPr>
        <p:txBody>
          <a:bodyPr>
            <a:normAutofit/>
          </a:bodyPr>
          <a:lstStyle/>
          <a:p>
            <a:pPr marL="0" indent="0" algn="just">
              <a:buNone/>
            </a:pPr>
            <a:r>
              <a:rPr lang="es-ES" sz="2800" dirty="0"/>
              <a:t>Marco Europeo</a:t>
            </a:r>
          </a:p>
          <a:p>
            <a:pPr marL="0" indent="0" algn="just">
              <a:buNone/>
            </a:pPr>
            <a:endParaRPr lang="es-ES" sz="2800" dirty="0"/>
          </a:p>
          <a:p>
            <a:pPr marL="0" indent="0" algn="just">
              <a:buNone/>
            </a:pPr>
            <a:r>
              <a:rPr lang="es-ES" sz="2800" dirty="0"/>
              <a:t>El teletrabajo </a:t>
            </a:r>
            <a:r>
              <a:rPr lang="es-ES" sz="2800" b="1" dirty="0"/>
              <a:t>no está regulado a nivel de la UE </a:t>
            </a:r>
            <a:r>
              <a:rPr lang="es-ES" sz="2800" dirty="0"/>
              <a:t>a través de mecanismos de </a:t>
            </a:r>
            <a:r>
              <a:rPr lang="es-ES" sz="2800" dirty="0" err="1"/>
              <a:t>Hard-Law</a:t>
            </a:r>
            <a:r>
              <a:rPr lang="es-ES" sz="2800" dirty="0"/>
              <a:t>. No hay directivas específicas que se centren en el teletrabajo, aunque varias directivas y reglamentos abordan la cuestión de </a:t>
            </a:r>
            <a:r>
              <a:rPr lang="es-ES" sz="2800" b="1" dirty="0"/>
              <a:t>manera indirecta </a:t>
            </a:r>
            <a:r>
              <a:rPr lang="es-ES" sz="2800" dirty="0"/>
              <a:t>para garantizar unas buenas condiciones de trabajo para los teletrabajadores.</a:t>
            </a:r>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spTree>
    <p:extLst>
      <p:ext uri="{BB962C8B-B14F-4D97-AF65-F5344CB8AC3E}">
        <p14:creationId xmlns:p14="http://schemas.microsoft.com/office/powerpoint/2010/main" val="2190571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457200" y="668049"/>
            <a:ext cx="9370202" cy="1325563"/>
          </a:xfrm>
        </p:spPr>
        <p:txBody>
          <a:bodyPr>
            <a:normAutofit/>
          </a:bodyPr>
          <a:lstStyle/>
          <a:p>
            <a:r>
              <a:rPr lang="es-ES" dirty="0"/>
              <a:t>Encuadramiento normativo</a:t>
            </a:r>
          </a:p>
        </p:txBody>
      </p:sp>
      <p:sp>
        <p:nvSpPr>
          <p:cNvPr id="3" name="Marcador de contenido 2">
            <a:extLst>
              <a:ext uri="{FF2B5EF4-FFF2-40B4-BE49-F238E27FC236}">
                <a16:creationId xmlns:a16="http://schemas.microsoft.com/office/drawing/2014/main" id="{930F7A6B-5320-483B-8688-EB071556D0C3}"/>
              </a:ext>
            </a:extLst>
          </p:cNvPr>
          <p:cNvSpPr>
            <a:spLocks noGrp="1"/>
          </p:cNvSpPr>
          <p:nvPr>
            <p:ph idx="1"/>
          </p:nvPr>
        </p:nvSpPr>
        <p:spPr>
          <a:xfrm>
            <a:off x="457200" y="2096713"/>
            <a:ext cx="9377428" cy="4080250"/>
          </a:xfrm>
        </p:spPr>
        <p:txBody>
          <a:bodyPr>
            <a:normAutofit fontScale="92500" lnSpcReduction="10000"/>
          </a:bodyPr>
          <a:lstStyle/>
          <a:p>
            <a:pPr marL="0" indent="0" algn="just">
              <a:buNone/>
            </a:pPr>
            <a:r>
              <a:rPr lang="es-ES" sz="2400" b="1" dirty="0">
                <a:effectLst/>
                <a:latin typeface="Times New Roman" panose="02020603050405020304" pitchFamily="18" charset="0"/>
                <a:ea typeface="Calibri" panose="020F0502020204030204" pitchFamily="34" charset="0"/>
              </a:rPr>
              <a:t>Directiva sobre el tiempo de trabajo de la UE (Directiva 2003/88)</a:t>
            </a:r>
            <a:r>
              <a:rPr lang="es-ES" sz="2400" dirty="0">
                <a:effectLst/>
                <a:latin typeface="Times New Roman" panose="02020603050405020304" pitchFamily="18" charset="0"/>
                <a:ea typeface="Calibri" panose="020F0502020204030204" pitchFamily="34" charset="0"/>
              </a:rPr>
              <a:t> </a:t>
            </a:r>
          </a:p>
          <a:p>
            <a:pPr marL="0" indent="0" algn="just">
              <a:buNone/>
            </a:pPr>
            <a:r>
              <a:rPr lang="es-ES" sz="2400" b="1" dirty="0">
                <a:effectLst/>
                <a:latin typeface="Times New Roman" panose="02020603050405020304" pitchFamily="18" charset="0"/>
                <a:ea typeface="Calibri" panose="020F0502020204030204" pitchFamily="34" charset="0"/>
              </a:rPr>
              <a:t>Directiva Marco sobre seguridad y salud en el trabajo (Directiva 89/391/CEE del Consejo</a:t>
            </a:r>
          </a:p>
          <a:p>
            <a:pPr marL="0" indent="0" algn="just">
              <a:buNone/>
            </a:pPr>
            <a:r>
              <a:rPr lang="es-ES" sz="2400" b="1" dirty="0">
                <a:effectLst/>
                <a:latin typeface="Times New Roman" panose="02020603050405020304" pitchFamily="18" charset="0"/>
                <a:ea typeface="Calibri" panose="020F0502020204030204" pitchFamily="34" charset="0"/>
              </a:rPr>
              <a:t>Directiva sobre condiciones de trabajo transparentes y previsibles (Directiva (UE) 2019/1152)</a:t>
            </a:r>
            <a:r>
              <a:rPr lang="es-ES" sz="2400" dirty="0">
                <a:effectLst/>
                <a:latin typeface="Times New Roman" panose="02020603050405020304" pitchFamily="18" charset="0"/>
                <a:ea typeface="Calibri" panose="020F0502020204030204" pitchFamily="34" charset="0"/>
              </a:rPr>
              <a:t> exige que se establezcan disposiciones en relación con el lugar de trabajo y que se aclaren los patrones de trabajo en el contrato de trabajo. De esta forma, se </a:t>
            </a:r>
            <a:r>
              <a:rPr lang="es-ES" sz="2400" b="1" dirty="0">
                <a:effectLst/>
                <a:latin typeface="Times New Roman" panose="02020603050405020304" pitchFamily="18" charset="0"/>
                <a:ea typeface="Calibri" panose="020F0502020204030204" pitchFamily="34" charset="0"/>
              </a:rPr>
              <a:t>garantiza una mayor previsibilidad de las pautas de trabajo para los trabajadores</a:t>
            </a:r>
            <a:r>
              <a:rPr lang="es-ES" sz="2400" dirty="0">
                <a:effectLst/>
                <a:latin typeface="Times New Roman" panose="02020603050405020304" pitchFamily="18" charset="0"/>
                <a:ea typeface="Calibri" panose="020F0502020204030204" pitchFamily="34" charset="0"/>
              </a:rPr>
              <a:t>.</a:t>
            </a:r>
          </a:p>
          <a:p>
            <a:pPr marL="0" indent="0" algn="just">
              <a:buNone/>
            </a:pPr>
            <a:r>
              <a:rPr lang="es-ES" sz="2400" b="1" dirty="0">
                <a:effectLst/>
                <a:latin typeface="Times New Roman" panose="02020603050405020304" pitchFamily="18" charset="0"/>
                <a:ea typeface="Calibri" panose="020F0502020204030204" pitchFamily="34" charset="0"/>
              </a:rPr>
              <a:t>Directiva sobre la conciliación de la vida laboral y familiar (Directiva (UE) 2019/1158),</a:t>
            </a:r>
            <a:r>
              <a:rPr lang="es-ES" sz="2400" dirty="0">
                <a:effectLst/>
                <a:latin typeface="Times New Roman" panose="02020603050405020304" pitchFamily="18" charset="0"/>
                <a:ea typeface="Calibri" panose="020F0502020204030204" pitchFamily="34" charset="0"/>
              </a:rPr>
              <a:t> que incluye el </a:t>
            </a:r>
            <a:r>
              <a:rPr lang="es-ES" sz="2400" b="1" dirty="0">
                <a:effectLst/>
                <a:latin typeface="Times New Roman" panose="02020603050405020304" pitchFamily="18" charset="0"/>
                <a:ea typeface="Calibri" panose="020F0502020204030204" pitchFamily="34" charset="0"/>
              </a:rPr>
              <a:t>teletrabajo</a:t>
            </a:r>
            <a:r>
              <a:rPr lang="es-ES" sz="2400" dirty="0">
                <a:effectLst/>
                <a:latin typeface="Times New Roman" panose="02020603050405020304" pitchFamily="18" charset="0"/>
                <a:ea typeface="Calibri" panose="020F0502020204030204" pitchFamily="34" charset="0"/>
              </a:rPr>
              <a:t> como una de las modalidades de trabajo flexible para la conciliación, sin embargo, esta directiva no aborda el impacto potencialmente negativo del teletrabajo.</a:t>
            </a:r>
            <a:endParaRPr lang="es-ES" sz="900" dirty="0"/>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spTree>
    <p:extLst>
      <p:ext uri="{BB962C8B-B14F-4D97-AF65-F5344CB8AC3E}">
        <p14:creationId xmlns:p14="http://schemas.microsoft.com/office/powerpoint/2010/main" val="2401235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457200" y="668049"/>
            <a:ext cx="9370202" cy="1325563"/>
          </a:xfrm>
        </p:spPr>
        <p:txBody>
          <a:bodyPr>
            <a:normAutofit/>
          </a:bodyPr>
          <a:lstStyle/>
          <a:p>
            <a:r>
              <a:rPr lang="es-ES" dirty="0"/>
              <a:t>Encuadramiento normativo</a:t>
            </a:r>
          </a:p>
        </p:txBody>
      </p:sp>
      <p:sp>
        <p:nvSpPr>
          <p:cNvPr id="3" name="Marcador de contenido 2">
            <a:extLst>
              <a:ext uri="{FF2B5EF4-FFF2-40B4-BE49-F238E27FC236}">
                <a16:creationId xmlns:a16="http://schemas.microsoft.com/office/drawing/2014/main" id="{930F7A6B-5320-483B-8688-EB071556D0C3}"/>
              </a:ext>
            </a:extLst>
          </p:cNvPr>
          <p:cNvSpPr>
            <a:spLocks noGrp="1"/>
          </p:cNvSpPr>
          <p:nvPr>
            <p:ph idx="1"/>
          </p:nvPr>
        </p:nvSpPr>
        <p:spPr>
          <a:xfrm>
            <a:off x="457200" y="2096713"/>
            <a:ext cx="9377428" cy="4080250"/>
          </a:xfrm>
        </p:spPr>
        <p:txBody>
          <a:bodyPr>
            <a:normAutofit/>
          </a:bodyPr>
          <a:lstStyle/>
          <a:p>
            <a:pPr marL="0" indent="0" algn="just">
              <a:buNone/>
            </a:pPr>
            <a:r>
              <a:rPr lang="es-ES" sz="2400" dirty="0">
                <a:effectLst/>
                <a:latin typeface="Times New Roman" panose="02020603050405020304" pitchFamily="18" charset="0"/>
                <a:ea typeface="Calibri" panose="020F0502020204030204" pitchFamily="34" charset="0"/>
              </a:rPr>
              <a:t>El </a:t>
            </a:r>
            <a:r>
              <a:rPr lang="es-ES" sz="2400" b="1" dirty="0">
                <a:effectLst/>
                <a:latin typeface="Times New Roman" panose="02020603050405020304" pitchFamily="18" charset="0"/>
                <a:ea typeface="Calibri" panose="020F0502020204030204" pitchFamily="34" charset="0"/>
              </a:rPr>
              <a:t>Acuerdo Marco de la UE sobre el Teletrabajo </a:t>
            </a:r>
            <a:r>
              <a:rPr lang="es-ES" sz="2400" dirty="0">
                <a:effectLst/>
                <a:latin typeface="Times New Roman" panose="02020603050405020304" pitchFamily="18" charset="0"/>
                <a:ea typeface="Calibri" panose="020F0502020204030204" pitchFamily="34" charset="0"/>
              </a:rPr>
              <a:t>(2002) para acceder a un documento que regule concretamente el teletrabajo. </a:t>
            </a:r>
          </a:p>
          <a:p>
            <a:pPr marL="0" indent="0" algn="just">
              <a:buNone/>
            </a:pPr>
            <a:r>
              <a:rPr lang="es-ES" sz="2400" dirty="0">
                <a:effectLst/>
                <a:latin typeface="Times New Roman" panose="02020603050405020304" pitchFamily="18" charset="0"/>
                <a:ea typeface="Calibri" panose="020F0502020204030204" pitchFamily="34" charset="0"/>
              </a:rPr>
              <a:t>Y se trata simplemente de un acuerdo autónomo entre los interlocutores sociales europeos (CES, </a:t>
            </a:r>
            <a:r>
              <a:rPr lang="es-ES" sz="2400" dirty="0" err="1">
                <a:effectLst/>
                <a:latin typeface="Times New Roman" panose="02020603050405020304" pitchFamily="18" charset="0"/>
                <a:ea typeface="Calibri" panose="020F0502020204030204" pitchFamily="34" charset="0"/>
              </a:rPr>
              <a:t>UNICE</a:t>
            </a:r>
            <a:r>
              <a:rPr lang="es-ES" sz="2400" dirty="0">
                <a:effectLst/>
                <a:latin typeface="Times New Roman" panose="02020603050405020304" pitchFamily="18" charset="0"/>
                <a:ea typeface="Calibri" panose="020F0502020204030204" pitchFamily="34" charset="0"/>
              </a:rPr>
              <a:t>, </a:t>
            </a:r>
            <a:r>
              <a:rPr lang="es-ES" sz="2400" dirty="0" err="1">
                <a:effectLst/>
                <a:latin typeface="Times New Roman" panose="02020603050405020304" pitchFamily="18" charset="0"/>
                <a:ea typeface="Calibri" panose="020F0502020204030204" pitchFamily="34" charset="0"/>
              </a:rPr>
              <a:t>UEAPME</a:t>
            </a:r>
            <a:r>
              <a:rPr lang="es-ES" sz="2400" dirty="0">
                <a:effectLst/>
                <a:latin typeface="Times New Roman" panose="02020603050405020304" pitchFamily="18" charset="0"/>
                <a:ea typeface="Calibri" panose="020F0502020204030204" pitchFamily="34" charset="0"/>
              </a:rPr>
              <a:t> y </a:t>
            </a:r>
            <a:r>
              <a:rPr lang="es-ES" sz="2400" dirty="0" err="1">
                <a:effectLst/>
                <a:latin typeface="Times New Roman" panose="02020603050405020304" pitchFamily="18" charset="0"/>
                <a:ea typeface="Calibri" panose="020F0502020204030204" pitchFamily="34" charset="0"/>
              </a:rPr>
              <a:t>CEEP</a:t>
            </a:r>
            <a:r>
              <a:rPr lang="es-ES" sz="2400" dirty="0">
                <a:effectLst/>
                <a:latin typeface="Times New Roman" panose="02020603050405020304" pitchFamily="18" charset="0"/>
                <a:ea typeface="Calibri" panose="020F0502020204030204" pitchFamily="34" charset="0"/>
              </a:rPr>
              <a:t>) que compromete a las organizaciones nacionales afiliadas a aplicar el acuerdo según los "procedimientos y prácticas" propios de cada Estado miembro. </a:t>
            </a:r>
            <a:endParaRPr lang="es-ES" sz="2400" dirty="0">
              <a:latin typeface="Times New Roman" panose="02020603050405020304" pitchFamily="18" charset="0"/>
            </a:endParaRPr>
          </a:p>
          <a:p>
            <a:pPr marL="0" indent="0" algn="ctr">
              <a:buNone/>
            </a:pPr>
            <a:r>
              <a:rPr lang="es-ES" sz="2400" b="1" dirty="0">
                <a:latin typeface="Times New Roman" panose="02020603050405020304" pitchFamily="18" charset="0"/>
              </a:rPr>
              <a:t>no es jurídicamente vinculante</a:t>
            </a:r>
          </a:p>
          <a:p>
            <a:pPr marL="0" indent="0" algn="just">
              <a:buNone/>
            </a:pPr>
            <a:r>
              <a:rPr lang="es-ES" sz="2400" dirty="0">
                <a:latin typeface="Times New Roman" panose="02020603050405020304" pitchFamily="18" charset="0"/>
              </a:rPr>
              <a:t>Existe una gran diversidad en su aplicación y eficacia, dada la diversidad de los contextos nacionales de relaciones laborales.</a:t>
            </a:r>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spTree>
    <p:extLst>
      <p:ext uri="{BB962C8B-B14F-4D97-AF65-F5344CB8AC3E}">
        <p14:creationId xmlns:p14="http://schemas.microsoft.com/office/powerpoint/2010/main" val="21810879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973CFC7D-374D-4D67-8994-8DA9D4E23B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9525" cap="flat">
            <a:noFill/>
            <a:prstDash val="solid"/>
            <a:miter/>
          </a:ln>
        </p:spPr>
        <p:txBody>
          <a:bodyPr rtlCol="0" anchor="ctr"/>
          <a:lstStyle/>
          <a:p>
            <a:endParaRPr lang="en-US">
              <a:solidFill>
                <a:schemeClr val="tx1"/>
              </a:solidFill>
            </a:endParaRPr>
          </a:p>
        </p:txBody>
      </p:sp>
      <p:sp>
        <p:nvSpPr>
          <p:cNvPr id="10" name="Color Fill">
            <a:extLst>
              <a:ext uri="{FF2B5EF4-FFF2-40B4-BE49-F238E27FC236}">
                <a16:creationId xmlns:a16="http://schemas.microsoft.com/office/drawing/2014/main" id="{8F7FA731-5B6E-499C-926D-C2D2D49466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lumMod val="75000"/>
              <a:lumOff val="25000"/>
              <a:alpha val="40000"/>
            </a:schemeClr>
          </a:solidFill>
          <a:ln w="9525" cap="flat">
            <a:noFill/>
            <a:prstDash val="solid"/>
            <a:miter/>
          </a:ln>
        </p:spPr>
        <p:txBody>
          <a:bodyPr rtlCol="0" anchor="ctr"/>
          <a:lstStyle/>
          <a:p>
            <a:endParaRPr lang="en-US" dirty="0">
              <a:solidFill>
                <a:schemeClr val="bg2">
                  <a:lumMod val="75000"/>
                  <a:lumOff val="25000"/>
                </a:schemeClr>
              </a:solidFill>
            </a:endParaRPr>
          </a:p>
        </p:txBody>
      </p:sp>
      <p:grpSp>
        <p:nvGrpSpPr>
          <p:cNvPr id="12" name="Group 11">
            <a:extLst>
              <a:ext uri="{FF2B5EF4-FFF2-40B4-BE49-F238E27FC236}">
                <a16:creationId xmlns:a16="http://schemas.microsoft.com/office/drawing/2014/main" id="{3A09DD4A-71B1-4992-961C-FB007CA09D4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77333" y="0"/>
            <a:ext cx="2214668" cy="6192747"/>
            <a:chOff x="9977333" y="0"/>
            <a:chExt cx="2214668" cy="6192747"/>
          </a:xfrm>
        </p:grpSpPr>
        <p:sp>
          <p:nvSpPr>
            <p:cNvPr id="13" name="Oval 12">
              <a:extLst>
                <a:ext uri="{FF2B5EF4-FFF2-40B4-BE49-F238E27FC236}">
                  <a16:creationId xmlns:a16="http://schemas.microsoft.com/office/drawing/2014/main" id="{2B3D11D5-EBBE-4E00-9154-51A07DEA6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721818" y="3254126"/>
              <a:ext cx="272587" cy="27258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raphic 9">
              <a:extLst>
                <a:ext uri="{FF2B5EF4-FFF2-40B4-BE49-F238E27FC236}">
                  <a16:creationId xmlns:a16="http://schemas.microsoft.com/office/drawing/2014/main" id="{541701B5-7A92-4CFF-9F2E-6071EEFB0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15635" y="2431541"/>
              <a:ext cx="1321642" cy="1321642"/>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lumMod val="75000"/>
                <a:alpha val="65000"/>
              </a:schemeClr>
            </a:solidFill>
            <a:ln w="9331" cap="flat">
              <a:noFill/>
              <a:prstDash val="solid"/>
              <a:miter/>
            </a:ln>
          </p:spPr>
          <p:txBody>
            <a:bodyPr rtlCol="0" anchor="ctr"/>
            <a:lstStyle/>
            <a:p>
              <a:pPr lvl="0"/>
              <a:endParaRPr lang="en-US" dirty="0"/>
            </a:p>
          </p:txBody>
        </p:sp>
        <p:sp>
          <p:nvSpPr>
            <p:cNvPr id="15" name="Freeform: Shape 14">
              <a:extLst>
                <a:ext uri="{FF2B5EF4-FFF2-40B4-BE49-F238E27FC236}">
                  <a16:creationId xmlns:a16="http://schemas.microsoft.com/office/drawing/2014/main" id="{DAF1C9DE-4E0C-42F3-8126-59D3E0050D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V="1">
              <a:off x="11041380" y="4795265"/>
              <a:ext cx="1150620" cy="1397482"/>
            </a:xfrm>
            <a:custGeom>
              <a:avLst/>
              <a:gdLst>
                <a:gd name="connsiteX0" fmla="*/ 1087069 w 1119832"/>
                <a:gd name="connsiteY0" fmla="*/ 1138 h 1360088"/>
                <a:gd name="connsiteX1" fmla="*/ 1119832 w 1119832"/>
                <a:gd name="connsiteY1" fmla="*/ 3278 h 1360088"/>
                <a:gd name="connsiteX2" fmla="*/ 1119832 w 1119832"/>
                <a:gd name="connsiteY2" fmla="*/ 1097964 h 1360088"/>
                <a:gd name="connsiteX3" fmla="*/ 1109686 w 1119832"/>
                <a:gd name="connsiteY3" fmla="*/ 1109686 h 1360088"/>
                <a:gd name="connsiteX4" fmla="*/ 25249 w 1119832"/>
                <a:gd name="connsiteY4" fmla="*/ 1334840 h 1360088"/>
                <a:gd name="connsiteX5" fmla="*/ 250404 w 1119832"/>
                <a:gd name="connsiteY5" fmla="*/ 250404 h 1360088"/>
                <a:gd name="connsiteX6" fmla="*/ 1087069 w 1119832"/>
                <a:gd name="connsiteY6" fmla="*/ 1138 h 1360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9832" h="1360088">
                  <a:moveTo>
                    <a:pt x="1087069" y="1138"/>
                  </a:moveTo>
                  <a:lnTo>
                    <a:pt x="1119832" y="3278"/>
                  </a:lnTo>
                  <a:lnTo>
                    <a:pt x="1119832" y="1097964"/>
                  </a:lnTo>
                  <a:lnTo>
                    <a:pt x="1109686" y="1109686"/>
                  </a:lnTo>
                  <a:cubicBezTo>
                    <a:pt x="748058" y="1471314"/>
                    <a:pt x="25249" y="1334840"/>
                    <a:pt x="25249" y="1334840"/>
                  </a:cubicBezTo>
                  <a:cubicBezTo>
                    <a:pt x="25249" y="1334840"/>
                    <a:pt x="-111224" y="612032"/>
                    <a:pt x="250404" y="250404"/>
                  </a:cubicBezTo>
                  <a:cubicBezTo>
                    <a:pt x="476422" y="24386"/>
                    <a:pt x="843525" y="-7060"/>
                    <a:pt x="1087069" y="1138"/>
                  </a:cubicBez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pPr lvl="0"/>
              <a:endParaRPr lang="en-US" dirty="0"/>
            </a:p>
          </p:txBody>
        </p:sp>
        <p:sp>
          <p:nvSpPr>
            <p:cNvPr id="16" name="Graphic 9">
              <a:extLst>
                <a:ext uri="{FF2B5EF4-FFF2-40B4-BE49-F238E27FC236}">
                  <a16:creationId xmlns:a16="http://schemas.microsoft.com/office/drawing/2014/main" id="{BE855266-8082-4371-854D-AB4EC85B89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9977333" y="0"/>
              <a:ext cx="2214667" cy="221466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solidFill>
              <a:schemeClr val="accent1">
                <a:alpha val="60000"/>
              </a:schemeClr>
            </a:solidFill>
            <a:ln w="9331" cap="flat">
              <a:noFill/>
              <a:prstDash val="solid"/>
              <a:miter/>
            </a:ln>
          </p:spPr>
          <p:txBody>
            <a:bodyPr rtlCol="0" anchor="ctr"/>
            <a:lstStyle/>
            <a:p>
              <a:endParaRPr lang="en-US" dirty="0"/>
            </a:p>
          </p:txBody>
        </p:sp>
        <p:sp>
          <p:nvSpPr>
            <p:cNvPr id="17" name="Graphic 9">
              <a:extLst>
                <a:ext uri="{FF2B5EF4-FFF2-40B4-BE49-F238E27FC236}">
                  <a16:creationId xmlns:a16="http://schemas.microsoft.com/office/drawing/2014/main" id="{45C29FA3-FADD-4ABA-A50B-AB5EF250BD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093324" y="167079"/>
              <a:ext cx="1945697" cy="1945697"/>
            </a:xfrm>
            <a:custGeom>
              <a:avLst/>
              <a:gdLst>
                <a:gd name="connsiteX0" fmla="*/ 6861546 w 6861545"/>
                <a:gd name="connsiteY0" fmla="*/ 6861546 h 6861545"/>
                <a:gd name="connsiteX1" fmla="*/ 3435812 w 6861545"/>
                <a:gd name="connsiteY1" fmla="*/ 6861546 h 6861545"/>
                <a:gd name="connsiteX2" fmla="*/ 0 w 6861545"/>
                <a:gd name="connsiteY2" fmla="*/ 3425734 h 6861545"/>
                <a:gd name="connsiteX3" fmla="*/ 0 w 6861545"/>
                <a:gd name="connsiteY3" fmla="*/ 0 h 6861545"/>
                <a:gd name="connsiteX4" fmla="*/ 3425734 w 6861545"/>
                <a:gd name="connsiteY4" fmla="*/ 0 h 6861545"/>
                <a:gd name="connsiteX5" fmla="*/ 6861546 w 6861545"/>
                <a:gd name="connsiteY5" fmla="*/ 3435812 h 6861545"/>
                <a:gd name="connsiteX6" fmla="*/ 6861546 w 6861545"/>
                <a:gd name="connsiteY6" fmla="*/ 6861546 h 6861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61545" h="6861545">
                  <a:moveTo>
                    <a:pt x="6861546" y="6861546"/>
                  </a:moveTo>
                  <a:lnTo>
                    <a:pt x="3435812" y="6861546"/>
                  </a:lnTo>
                  <a:cubicBezTo>
                    <a:pt x="1538245" y="6861546"/>
                    <a:pt x="0" y="5323301"/>
                    <a:pt x="0" y="3425734"/>
                  </a:cubicBezTo>
                  <a:lnTo>
                    <a:pt x="0" y="0"/>
                  </a:lnTo>
                  <a:lnTo>
                    <a:pt x="3425734" y="0"/>
                  </a:lnTo>
                  <a:cubicBezTo>
                    <a:pt x="5323301" y="0"/>
                    <a:pt x="6861546" y="1538245"/>
                    <a:pt x="6861546" y="3435812"/>
                  </a:cubicBezTo>
                  <a:lnTo>
                    <a:pt x="6861546" y="6861546"/>
                  </a:lnTo>
                  <a:close/>
                </a:path>
              </a:pathLst>
            </a:custGeom>
            <a:pattFill prst="pct5">
              <a:fgClr>
                <a:schemeClr val="accent4">
                  <a:lumMod val="60000"/>
                  <a:lumOff val="40000"/>
                </a:schemeClr>
              </a:fgClr>
              <a:bgClr>
                <a:schemeClr val="accent1">
                  <a:lumMod val="75000"/>
                </a:schemeClr>
              </a:bgClr>
            </a:pattFill>
            <a:ln w="9525" cap="flat">
              <a:noFill/>
              <a:prstDash val="solid"/>
              <a:miter/>
            </a:ln>
          </p:spPr>
          <p:txBody>
            <a:bodyPr rtlCol="0" anchor="ctr"/>
            <a:lstStyle/>
            <a:p>
              <a:endParaRPr lang="en-US" dirty="0"/>
            </a:p>
          </p:txBody>
        </p:sp>
        <p:sp>
          <p:nvSpPr>
            <p:cNvPr id="18" name="Freeform: Shape 17">
              <a:extLst>
                <a:ext uri="{FF2B5EF4-FFF2-40B4-BE49-F238E27FC236}">
                  <a16:creationId xmlns:a16="http://schemas.microsoft.com/office/drawing/2014/main" id="{627C3CF4-5B50-459D-B887-9865E4C423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579982" y="3060222"/>
              <a:ext cx="612019" cy="1733435"/>
            </a:xfrm>
            <a:custGeom>
              <a:avLst/>
              <a:gdLst>
                <a:gd name="connsiteX0" fmla="*/ 612019 w 612019"/>
                <a:gd name="connsiteY0" fmla="*/ 0 h 1733435"/>
                <a:gd name="connsiteX1" fmla="*/ 612019 w 612019"/>
                <a:gd name="connsiteY1" fmla="*/ 1733435 h 1733435"/>
                <a:gd name="connsiteX2" fmla="*/ 180103 w 612019"/>
                <a:gd name="connsiteY2" fmla="*/ 1301519 h 1733435"/>
                <a:gd name="connsiteX3" fmla="*/ 180103 w 612019"/>
                <a:gd name="connsiteY3" fmla="*/ 431916 h 1733435"/>
              </a:gdLst>
              <a:ahLst/>
              <a:cxnLst>
                <a:cxn ang="0">
                  <a:pos x="connsiteX0" y="connsiteY0"/>
                </a:cxn>
                <a:cxn ang="0">
                  <a:pos x="connsiteX1" y="connsiteY1"/>
                </a:cxn>
                <a:cxn ang="0">
                  <a:pos x="connsiteX2" y="connsiteY2"/>
                </a:cxn>
                <a:cxn ang="0">
                  <a:pos x="connsiteX3" y="connsiteY3"/>
                </a:cxn>
              </a:cxnLst>
              <a:rect l="l" t="t" r="r" b="b"/>
              <a:pathLst>
                <a:path w="612019" h="1733435">
                  <a:moveTo>
                    <a:pt x="612019" y="0"/>
                  </a:moveTo>
                  <a:lnTo>
                    <a:pt x="612019" y="1733435"/>
                  </a:lnTo>
                  <a:lnTo>
                    <a:pt x="180103" y="1301519"/>
                  </a:lnTo>
                  <a:cubicBezTo>
                    <a:pt x="-60034" y="1061382"/>
                    <a:pt x="-60034" y="672053"/>
                    <a:pt x="180103" y="431916"/>
                  </a:cubicBezTo>
                  <a:close/>
                </a:path>
              </a:pathLst>
            </a:custGeom>
            <a:solidFill>
              <a:schemeClr val="accent1">
                <a:lumMod val="60000"/>
                <a:lumOff val="40000"/>
                <a:alpha val="60000"/>
              </a:schemeClr>
            </a:solidFill>
            <a:ln w="9331" cap="flat">
              <a:noFill/>
              <a:prstDash val="solid"/>
              <a:miter/>
            </a:ln>
          </p:spPr>
          <p:txBody>
            <a:bodyPr rtlCol="0" anchor="ctr"/>
            <a:lstStyle/>
            <a:p>
              <a:pPr lvl="0"/>
              <a:endParaRPr lang="en-US" dirty="0"/>
            </a:p>
          </p:txBody>
        </p:sp>
      </p:grpSp>
      <p:sp>
        <p:nvSpPr>
          <p:cNvPr id="20" name="Texture">
            <a:extLst>
              <a:ext uri="{FF2B5EF4-FFF2-40B4-BE49-F238E27FC236}">
                <a16:creationId xmlns:a16="http://schemas.microsoft.com/office/drawing/2014/main" id="{8592B821-10D5-48C0-8022-A904844B7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blipFill dpi="0" rotWithShape="1">
            <a:blip r:embed="rId2">
              <a:alphaModFix amt="6000"/>
            </a:blip>
            <a:srcRect/>
            <a:tile tx="0" ty="0" sx="100000" sy="100000" flip="none" algn="tl"/>
          </a:blipFill>
          <a:ln w="9525" cap="flat">
            <a:noFill/>
            <a:prstDash val="solid"/>
            <a:miter/>
          </a:ln>
        </p:spPr>
        <p:txBody>
          <a:bodyPr rtlCol="0" anchor="ctr"/>
          <a:lstStyle/>
          <a:p>
            <a:endParaRPr lang="en-US" dirty="0"/>
          </a:p>
        </p:txBody>
      </p:sp>
      <p:sp>
        <p:nvSpPr>
          <p:cNvPr id="2" name="Título 1">
            <a:extLst>
              <a:ext uri="{FF2B5EF4-FFF2-40B4-BE49-F238E27FC236}">
                <a16:creationId xmlns:a16="http://schemas.microsoft.com/office/drawing/2014/main" id="{54377EC2-014C-424F-8435-532399BDBE07}"/>
              </a:ext>
            </a:extLst>
          </p:cNvPr>
          <p:cNvSpPr>
            <a:spLocks noGrp="1"/>
          </p:cNvSpPr>
          <p:nvPr>
            <p:ph type="title"/>
          </p:nvPr>
        </p:nvSpPr>
        <p:spPr>
          <a:xfrm>
            <a:off x="457200" y="668049"/>
            <a:ext cx="9370202" cy="1325563"/>
          </a:xfrm>
        </p:spPr>
        <p:txBody>
          <a:bodyPr>
            <a:normAutofit/>
          </a:bodyPr>
          <a:lstStyle/>
          <a:p>
            <a:r>
              <a:rPr lang="es-ES" dirty="0"/>
              <a:t>Encuadramiento normativo</a:t>
            </a:r>
          </a:p>
        </p:txBody>
      </p:sp>
      <p:sp>
        <p:nvSpPr>
          <p:cNvPr id="3" name="Marcador de contenido 2">
            <a:extLst>
              <a:ext uri="{FF2B5EF4-FFF2-40B4-BE49-F238E27FC236}">
                <a16:creationId xmlns:a16="http://schemas.microsoft.com/office/drawing/2014/main" id="{930F7A6B-5320-483B-8688-EB071556D0C3}"/>
              </a:ext>
            </a:extLst>
          </p:cNvPr>
          <p:cNvSpPr>
            <a:spLocks noGrp="1"/>
          </p:cNvSpPr>
          <p:nvPr>
            <p:ph idx="1"/>
          </p:nvPr>
        </p:nvSpPr>
        <p:spPr>
          <a:xfrm>
            <a:off x="457200" y="2109701"/>
            <a:ext cx="9377428" cy="4080250"/>
          </a:xfrm>
        </p:spPr>
        <p:txBody>
          <a:bodyPr>
            <a:normAutofit/>
          </a:bodyPr>
          <a:lstStyle/>
          <a:p>
            <a:pPr marL="0" indent="0" algn="just">
              <a:buNone/>
            </a:pPr>
            <a:r>
              <a:rPr lang="es-ES" sz="2400" dirty="0">
                <a:effectLst/>
                <a:latin typeface="Times New Roman" panose="02020603050405020304" pitchFamily="18" charset="0"/>
                <a:ea typeface="Calibri" panose="020F0502020204030204" pitchFamily="34" charset="0"/>
              </a:rPr>
              <a:t>Marco español</a:t>
            </a:r>
          </a:p>
          <a:p>
            <a:pPr marL="0" indent="0" algn="just">
              <a:buNone/>
            </a:pPr>
            <a:endParaRPr lang="es-ES" sz="2400" dirty="0">
              <a:latin typeface="Times New Roman" panose="02020603050405020304" pitchFamily="18" charset="0"/>
            </a:endParaRPr>
          </a:p>
          <a:p>
            <a:pPr marL="0" indent="0" algn="just">
              <a:buNone/>
            </a:pPr>
            <a:r>
              <a:rPr lang="es-ES" sz="2400" dirty="0">
                <a:latin typeface="Times New Roman" panose="02020603050405020304" pitchFamily="18" charset="0"/>
              </a:rPr>
              <a:t>RD-Ley 28/2020, de 22 de septiembre, de trabajo a distancia, con el objetivo de “</a:t>
            </a:r>
            <a:r>
              <a:rPr lang="es-ES" sz="2400" b="1" dirty="0">
                <a:latin typeface="Times New Roman" panose="02020603050405020304" pitchFamily="18" charset="0"/>
              </a:rPr>
              <a:t>proporcionar una regulación suficiente, transversal e integral</a:t>
            </a:r>
            <a:r>
              <a:rPr lang="es-ES" sz="2400" dirty="0">
                <a:latin typeface="Times New Roman" panose="02020603050405020304" pitchFamily="18" charset="0"/>
              </a:rPr>
              <a:t>” para llenar el vacío normativo (Exposición de Motivos, párrafo IV). </a:t>
            </a:r>
          </a:p>
          <a:p>
            <a:pPr marL="0" indent="0" algn="just">
              <a:buNone/>
            </a:pPr>
            <a:endParaRPr lang="es-ES" sz="2400" dirty="0">
              <a:latin typeface="Times New Roman" panose="02020603050405020304" pitchFamily="18" charset="0"/>
            </a:endParaRPr>
          </a:p>
          <a:p>
            <a:pPr marL="0" indent="0" algn="just">
              <a:buNone/>
            </a:pPr>
            <a:r>
              <a:rPr lang="es-ES" sz="2800" b="1" dirty="0">
                <a:latin typeface="Times New Roman" panose="02020603050405020304" pitchFamily="18" charset="0"/>
              </a:rPr>
              <a:t>Ley 10/2021, de 9 de julio, de trabajo a distancia</a:t>
            </a:r>
            <a:r>
              <a:rPr lang="es-ES" sz="2800" dirty="0">
                <a:latin typeface="Times New Roman" panose="02020603050405020304" pitchFamily="18" charset="0"/>
              </a:rPr>
              <a:t>.</a:t>
            </a:r>
          </a:p>
        </p:txBody>
      </p:sp>
      <p:pic>
        <p:nvPicPr>
          <p:cNvPr id="19" name="Imagen 18">
            <a:extLst>
              <a:ext uri="{FF2B5EF4-FFF2-40B4-BE49-F238E27FC236}">
                <a16:creationId xmlns:a16="http://schemas.microsoft.com/office/drawing/2014/main" id="{6D4BA507-1155-417D-B86B-55DA65B744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8910" y="665253"/>
            <a:ext cx="1514522" cy="825414"/>
          </a:xfrm>
          <a:prstGeom prst="rect">
            <a:avLst/>
          </a:prstGeom>
        </p:spPr>
      </p:pic>
    </p:spTree>
    <p:extLst>
      <p:ext uri="{BB962C8B-B14F-4D97-AF65-F5344CB8AC3E}">
        <p14:creationId xmlns:p14="http://schemas.microsoft.com/office/powerpoint/2010/main" val="3466090453"/>
      </p:ext>
    </p:extLst>
  </p:cSld>
  <p:clrMapOvr>
    <a:masterClrMapping/>
  </p:clrMapOvr>
</p:sld>
</file>

<file path=ppt/theme/theme1.xml><?xml version="1.0" encoding="utf-8"?>
<a:theme xmlns:a="http://schemas.openxmlformats.org/drawingml/2006/main" name="TropicVTI">
  <a:themeElements>
    <a:clrScheme name="Tropic">
      <a:dk1>
        <a:srgbClr val="000000"/>
      </a:dk1>
      <a:lt1>
        <a:sysClr val="window" lastClr="FFFFFF"/>
      </a:lt1>
      <a:dk2>
        <a:srgbClr val="09392F"/>
      </a:dk2>
      <a:lt2>
        <a:srgbClr val="ECF0F0"/>
      </a:lt2>
      <a:accent1>
        <a:srgbClr val="1EBE9B"/>
      </a:accent1>
      <a:accent2>
        <a:srgbClr val="FD7C7C"/>
      </a:accent2>
      <a:accent3>
        <a:srgbClr val="7DA8B5"/>
      </a:accent3>
      <a:accent4>
        <a:srgbClr val="168E74"/>
      </a:accent4>
      <a:accent5>
        <a:srgbClr val="FB7365"/>
      </a:accent5>
      <a:accent6>
        <a:srgbClr val="D39B17"/>
      </a:accent6>
      <a:hlink>
        <a:srgbClr val="EF08F7"/>
      </a:hlink>
      <a:folHlink>
        <a:srgbClr val="8477FE"/>
      </a:folHlink>
    </a:clrScheme>
    <a:fontScheme name="Tropic">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ropicVTI" id="{DE8751F2-0439-4D1D-A674-AFC241C9701D}" vid="{C41D9140-98E0-4A26-97C4-97FDCB8D6E04}"/>
    </a:ext>
  </a:extLst>
</a:theme>
</file>

<file path=docProps/app.xml><?xml version="1.0" encoding="utf-8"?>
<Properties xmlns="http://schemas.openxmlformats.org/officeDocument/2006/extended-properties" xmlns:vt="http://schemas.openxmlformats.org/officeDocument/2006/docPropsVTypes">
  <TotalTime>140</TotalTime>
  <Words>874</Words>
  <Application>Microsoft Office PowerPoint</Application>
  <PresentationFormat>Panorámica</PresentationFormat>
  <Paragraphs>53</Paragraphs>
  <Slides>14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Arial</vt:lpstr>
      <vt:lpstr>Calibri</vt:lpstr>
      <vt:lpstr>Gill Sans Nova</vt:lpstr>
      <vt:lpstr>Times New Roman</vt:lpstr>
      <vt:lpstr>TropicVTI</vt:lpstr>
      <vt:lpstr>Teletrabajo: ¿un nuevo obstáculo para la igualdad de género? </vt:lpstr>
      <vt:lpstr>Introducción </vt:lpstr>
      <vt:lpstr>Introducción </vt:lpstr>
      <vt:lpstr>Introducción </vt:lpstr>
      <vt:lpstr>Introducción </vt:lpstr>
      <vt:lpstr>Encuadramiento normativo</vt:lpstr>
      <vt:lpstr>Encuadramiento normativo</vt:lpstr>
      <vt:lpstr>Encuadramiento normativo</vt:lpstr>
      <vt:lpstr>Encuadramiento normativo</vt:lpstr>
      <vt:lpstr>Teletrabajo: ¿un nuevo obstáculo para la igualdad de género?</vt:lpstr>
      <vt:lpstr>Teletrabajo: ¿un nuevo obstáculo para la igualdad de género?</vt:lpstr>
      <vt:lpstr>Teletrabajo: ¿un nuevo obstáculo para la igualdad de género?</vt:lpstr>
      <vt:lpstr>Teletrabajo: ¿un nuevo obstáculo para la igualdad de género?</vt:lpstr>
      <vt:lpstr>GRACIAS POR SU ATENCIÓN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Teletrabajo: ¿un nuevo obstáculo para la igualdad de género? </dc:title>
  <dc:creator>Cristina González</dc:creator>
  <cp:lastModifiedBy>Cristina González</cp:lastModifiedBy>
  <cp:revision>3</cp:revision>
  <dcterms:created xsi:type="dcterms:W3CDTF">2021-11-25T18:11:59Z</dcterms:created>
  <dcterms:modified xsi:type="dcterms:W3CDTF">2021-11-26T08:17:25Z</dcterms:modified>
</cp:coreProperties>
</file>