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0" r:id="rId2"/>
    <p:sldId id="422" r:id="rId3"/>
    <p:sldId id="396" r:id="rId4"/>
    <p:sldId id="400" r:id="rId5"/>
    <p:sldId id="257" r:id="rId6"/>
    <p:sldId id="418" r:id="rId7"/>
    <p:sldId id="413" r:id="rId8"/>
    <p:sldId id="414" r:id="rId9"/>
    <p:sldId id="424" r:id="rId10"/>
    <p:sldId id="421" r:id="rId11"/>
    <p:sldId id="425" r:id="rId12"/>
    <p:sldId id="426" r:id="rId13"/>
    <p:sldId id="415" r:id="rId14"/>
    <p:sldId id="423"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1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C6029E-0A5D-42A3-9C98-1E275B917EEF}"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s-ES"/>
        </a:p>
      </dgm:t>
    </dgm:pt>
    <dgm:pt modelId="{6C27579B-1277-4A74-B013-2114AA63F236}">
      <dgm:prSet custT="1"/>
      <dgm:spPr/>
      <dgm:t>
        <a:bodyPr/>
        <a:lstStyle/>
        <a:p>
          <a:r>
            <a:rPr lang="en-US" sz="2400"/>
            <a:t>1. Lack of knowledge of negotiating</a:t>
          </a:r>
          <a:endParaRPr lang="es-ES" sz="2400" dirty="0"/>
        </a:p>
      </dgm:t>
    </dgm:pt>
    <dgm:pt modelId="{FCDB43F0-4120-4061-9C4E-521246636D14}" type="parTrans" cxnId="{E529E3D3-039B-49AC-91F4-BA8AED021C03}">
      <dgm:prSet/>
      <dgm:spPr/>
      <dgm:t>
        <a:bodyPr/>
        <a:lstStyle/>
        <a:p>
          <a:endParaRPr lang="es-ES"/>
        </a:p>
      </dgm:t>
    </dgm:pt>
    <dgm:pt modelId="{84C73CBD-4939-4871-BF2D-9761F2CCA5E6}" type="sibTrans" cxnId="{E529E3D3-039B-49AC-91F4-BA8AED021C03}">
      <dgm:prSet/>
      <dgm:spPr/>
      <dgm:t>
        <a:bodyPr/>
        <a:lstStyle/>
        <a:p>
          <a:endParaRPr lang="es-ES"/>
        </a:p>
      </dgm:t>
    </dgm:pt>
    <dgm:pt modelId="{6722BF83-A8A0-4C97-B1E7-24C64DE9C71F}">
      <dgm:prSet custT="1"/>
      <dgm:spPr/>
      <dgm:t>
        <a:bodyPr/>
        <a:lstStyle/>
        <a:p>
          <a:r>
            <a:rPr lang="en-US" sz="2400"/>
            <a:t>2. The refusal of workers representatives </a:t>
          </a:r>
          <a:endParaRPr lang="es-ES" sz="2400" dirty="0"/>
        </a:p>
      </dgm:t>
    </dgm:pt>
    <dgm:pt modelId="{40166F91-067B-434A-92D3-7622B2D5F513}" type="parTrans" cxnId="{A33B0E12-6813-4D5B-8CDA-9E51B5156E71}">
      <dgm:prSet/>
      <dgm:spPr/>
      <dgm:t>
        <a:bodyPr/>
        <a:lstStyle/>
        <a:p>
          <a:endParaRPr lang="es-ES"/>
        </a:p>
      </dgm:t>
    </dgm:pt>
    <dgm:pt modelId="{AF4F38EA-6007-4459-83C0-20C6C5E115A1}" type="sibTrans" cxnId="{A33B0E12-6813-4D5B-8CDA-9E51B5156E71}">
      <dgm:prSet/>
      <dgm:spPr/>
      <dgm:t>
        <a:bodyPr/>
        <a:lstStyle/>
        <a:p>
          <a:endParaRPr lang="es-ES"/>
        </a:p>
      </dgm:t>
    </dgm:pt>
    <dgm:pt modelId="{27B3DAB2-C093-48E1-82E2-A80817C44142}">
      <dgm:prSet custT="1"/>
      <dgm:spPr/>
      <dgm:t>
        <a:bodyPr/>
        <a:lstStyle/>
        <a:p>
          <a:r>
            <a:rPr lang="en-US" sz="2400" dirty="0"/>
            <a:t>3. The lack of workers representatives</a:t>
          </a:r>
          <a:endParaRPr lang="es-ES" sz="2400" dirty="0"/>
        </a:p>
      </dgm:t>
    </dgm:pt>
    <dgm:pt modelId="{269BA6F8-7FA4-4066-973E-84593FEC9AB5}" type="parTrans" cxnId="{BDE5F4D8-C283-4EB9-9C07-FE60DF774FEA}">
      <dgm:prSet/>
      <dgm:spPr/>
      <dgm:t>
        <a:bodyPr/>
        <a:lstStyle/>
        <a:p>
          <a:endParaRPr lang="es-ES"/>
        </a:p>
      </dgm:t>
    </dgm:pt>
    <dgm:pt modelId="{25F1FAA7-07DD-4DE7-BC5B-281A13358EFC}" type="sibTrans" cxnId="{BDE5F4D8-C283-4EB9-9C07-FE60DF774FEA}">
      <dgm:prSet/>
      <dgm:spPr/>
      <dgm:t>
        <a:bodyPr/>
        <a:lstStyle/>
        <a:p>
          <a:endParaRPr lang="es-ES"/>
        </a:p>
      </dgm:t>
    </dgm:pt>
    <dgm:pt modelId="{42CE6D9B-FF6E-48F5-A826-2C90F77CDD80}">
      <dgm:prSet custT="1"/>
      <dgm:spPr/>
      <dgm:t>
        <a:bodyPr/>
        <a:lstStyle/>
        <a:p>
          <a:r>
            <a:rPr lang="en-US" sz="2400" dirty="0"/>
            <a:t>4. The collective agreement at sectoral level is </a:t>
          </a:r>
          <a:r>
            <a:rPr lang="en-US" sz="2400" dirty="0" err="1"/>
            <a:t>appropiate</a:t>
          </a:r>
          <a:r>
            <a:rPr lang="en-US" sz="2400" dirty="0"/>
            <a:t> for business needs </a:t>
          </a:r>
          <a:endParaRPr lang="es-ES" sz="2400" dirty="0"/>
        </a:p>
      </dgm:t>
    </dgm:pt>
    <dgm:pt modelId="{EADA03E3-7188-4AC4-9024-1BF427F18BCC}" type="parTrans" cxnId="{70B0A2B8-F4F0-4C4F-83B8-F179B6D3BD53}">
      <dgm:prSet/>
      <dgm:spPr/>
      <dgm:t>
        <a:bodyPr/>
        <a:lstStyle/>
        <a:p>
          <a:endParaRPr lang="es-ES"/>
        </a:p>
      </dgm:t>
    </dgm:pt>
    <dgm:pt modelId="{1C6DB121-1FD6-4216-AF74-851396A3E7BB}" type="sibTrans" cxnId="{70B0A2B8-F4F0-4C4F-83B8-F179B6D3BD53}">
      <dgm:prSet/>
      <dgm:spPr/>
      <dgm:t>
        <a:bodyPr/>
        <a:lstStyle/>
        <a:p>
          <a:endParaRPr lang="es-ES"/>
        </a:p>
      </dgm:t>
    </dgm:pt>
    <dgm:pt modelId="{3E82E89E-9D92-4CBE-8742-EEA2138B0D12}">
      <dgm:prSet custT="1"/>
      <dgm:spPr/>
      <dgm:t>
        <a:bodyPr/>
        <a:lstStyle/>
        <a:p>
          <a:r>
            <a:rPr lang="es-ES" sz="2400" dirty="0"/>
            <a:t>5. Cultural gap </a:t>
          </a:r>
          <a:r>
            <a:rPr lang="es-ES" sz="2400" dirty="0" err="1"/>
            <a:t>between</a:t>
          </a:r>
          <a:r>
            <a:rPr lang="es-ES" sz="2400" dirty="0"/>
            <a:t> American </a:t>
          </a:r>
          <a:r>
            <a:rPr lang="es-ES" sz="2400" dirty="0" err="1"/>
            <a:t>companies</a:t>
          </a:r>
          <a:r>
            <a:rPr lang="es-ES" sz="2400" dirty="0"/>
            <a:t> and </a:t>
          </a:r>
          <a:r>
            <a:rPr lang="es-ES" sz="2400" dirty="0" err="1"/>
            <a:t>Spanish</a:t>
          </a:r>
          <a:r>
            <a:rPr lang="es-ES" sz="2400" dirty="0"/>
            <a:t> </a:t>
          </a:r>
          <a:r>
            <a:rPr lang="es-ES" sz="2400" dirty="0" err="1"/>
            <a:t>trade</a:t>
          </a:r>
          <a:r>
            <a:rPr lang="es-ES" sz="2400" dirty="0"/>
            <a:t> </a:t>
          </a:r>
          <a:r>
            <a:rPr lang="es-ES" sz="2400" dirty="0" err="1"/>
            <a:t>unions</a:t>
          </a:r>
          <a:r>
            <a:rPr lang="es-ES" sz="2400" dirty="0"/>
            <a:t> </a:t>
          </a:r>
          <a:r>
            <a:rPr lang="es-ES" sz="2400"/>
            <a:t>(DuPont) </a:t>
          </a:r>
          <a:endParaRPr lang="es-ES" sz="2400" dirty="0"/>
        </a:p>
      </dgm:t>
    </dgm:pt>
    <dgm:pt modelId="{430CD58E-3159-4C09-BF9E-51DC81084143}" type="parTrans" cxnId="{F7FAC9F6-9B9C-4D11-BD49-B41AB3D0489D}">
      <dgm:prSet/>
      <dgm:spPr/>
      <dgm:t>
        <a:bodyPr/>
        <a:lstStyle/>
        <a:p>
          <a:endParaRPr lang="es-ES"/>
        </a:p>
      </dgm:t>
    </dgm:pt>
    <dgm:pt modelId="{68D2E6B1-3099-4CFA-9E78-7267C5850967}" type="sibTrans" cxnId="{F7FAC9F6-9B9C-4D11-BD49-B41AB3D0489D}">
      <dgm:prSet/>
      <dgm:spPr/>
      <dgm:t>
        <a:bodyPr/>
        <a:lstStyle/>
        <a:p>
          <a:endParaRPr lang="es-ES"/>
        </a:p>
      </dgm:t>
    </dgm:pt>
    <dgm:pt modelId="{6ACF57EC-0FD1-4880-A68A-6EAF77F94B61}" type="pres">
      <dgm:prSet presAssocID="{C0C6029E-0A5D-42A3-9C98-1E275B917EEF}" presName="linear" presStyleCnt="0">
        <dgm:presLayoutVars>
          <dgm:dir/>
          <dgm:animLvl val="lvl"/>
          <dgm:resizeHandles val="exact"/>
        </dgm:presLayoutVars>
      </dgm:prSet>
      <dgm:spPr/>
    </dgm:pt>
    <dgm:pt modelId="{4B4EA93E-8A80-468E-97D3-2B72CE0230EC}" type="pres">
      <dgm:prSet presAssocID="{6C27579B-1277-4A74-B013-2114AA63F236}" presName="parentLin" presStyleCnt="0"/>
      <dgm:spPr/>
    </dgm:pt>
    <dgm:pt modelId="{7594925F-3329-4129-BE1B-4987CF48D797}" type="pres">
      <dgm:prSet presAssocID="{6C27579B-1277-4A74-B013-2114AA63F236}" presName="parentLeftMargin" presStyleLbl="node1" presStyleIdx="0" presStyleCnt="5"/>
      <dgm:spPr/>
    </dgm:pt>
    <dgm:pt modelId="{24167B55-D460-48C4-9048-5F57B5D761A6}" type="pres">
      <dgm:prSet presAssocID="{6C27579B-1277-4A74-B013-2114AA63F236}" presName="parentText" presStyleLbl="node1" presStyleIdx="0" presStyleCnt="5" custScaleX="97889" custScaleY="168131">
        <dgm:presLayoutVars>
          <dgm:chMax val="0"/>
          <dgm:bulletEnabled val="1"/>
        </dgm:presLayoutVars>
      </dgm:prSet>
      <dgm:spPr/>
    </dgm:pt>
    <dgm:pt modelId="{9C7D3EDB-A52A-425B-BB60-B9F5F712CA31}" type="pres">
      <dgm:prSet presAssocID="{6C27579B-1277-4A74-B013-2114AA63F236}" presName="negativeSpace" presStyleCnt="0"/>
      <dgm:spPr/>
    </dgm:pt>
    <dgm:pt modelId="{C58A8092-6470-4DE0-B3A8-83C831D03AA5}" type="pres">
      <dgm:prSet presAssocID="{6C27579B-1277-4A74-B013-2114AA63F236}" presName="childText" presStyleLbl="conFgAcc1" presStyleIdx="0" presStyleCnt="5">
        <dgm:presLayoutVars>
          <dgm:bulletEnabled val="1"/>
        </dgm:presLayoutVars>
      </dgm:prSet>
      <dgm:spPr/>
    </dgm:pt>
    <dgm:pt modelId="{5B6AF1F6-1CB2-4358-9623-DF02D6A6A2F9}" type="pres">
      <dgm:prSet presAssocID="{84C73CBD-4939-4871-BF2D-9761F2CCA5E6}" presName="spaceBetweenRectangles" presStyleCnt="0"/>
      <dgm:spPr/>
    </dgm:pt>
    <dgm:pt modelId="{5D0A2064-31ED-4E57-AA5F-18DFF0CCE4DB}" type="pres">
      <dgm:prSet presAssocID="{6722BF83-A8A0-4C97-B1E7-24C64DE9C71F}" presName="parentLin" presStyleCnt="0"/>
      <dgm:spPr/>
    </dgm:pt>
    <dgm:pt modelId="{BC1022E9-6792-4C86-A14C-DFE36C36B325}" type="pres">
      <dgm:prSet presAssocID="{6722BF83-A8A0-4C97-B1E7-24C64DE9C71F}" presName="parentLeftMargin" presStyleLbl="node1" presStyleIdx="0" presStyleCnt="5"/>
      <dgm:spPr/>
    </dgm:pt>
    <dgm:pt modelId="{85D77C9F-7AB1-4449-95DE-52E734833B31}" type="pres">
      <dgm:prSet presAssocID="{6722BF83-A8A0-4C97-B1E7-24C64DE9C71F}" presName="parentText" presStyleLbl="node1" presStyleIdx="1" presStyleCnt="5" custScaleX="100000" custScaleY="153626">
        <dgm:presLayoutVars>
          <dgm:chMax val="0"/>
          <dgm:bulletEnabled val="1"/>
        </dgm:presLayoutVars>
      </dgm:prSet>
      <dgm:spPr/>
    </dgm:pt>
    <dgm:pt modelId="{EAE4EEC4-F2F5-45FA-B3A6-F8840D35A4ED}" type="pres">
      <dgm:prSet presAssocID="{6722BF83-A8A0-4C97-B1E7-24C64DE9C71F}" presName="negativeSpace" presStyleCnt="0"/>
      <dgm:spPr/>
    </dgm:pt>
    <dgm:pt modelId="{E0EA383C-8DD6-4CB7-B9C9-86911CFCB2E3}" type="pres">
      <dgm:prSet presAssocID="{6722BF83-A8A0-4C97-B1E7-24C64DE9C71F}" presName="childText" presStyleLbl="conFgAcc1" presStyleIdx="1" presStyleCnt="5">
        <dgm:presLayoutVars>
          <dgm:bulletEnabled val="1"/>
        </dgm:presLayoutVars>
      </dgm:prSet>
      <dgm:spPr/>
    </dgm:pt>
    <dgm:pt modelId="{19F49DA1-FBE6-4E53-92D2-795EB97C69C6}" type="pres">
      <dgm:prSet presAssocID="{AF4F38EA-6007-4459-83C0-20C6C5E115A1}" presName="spaceBetweenRectangles" presStyleCnt="0"/>
      <dgm:spPr/>
    </dgm:pt>
    <dgm:pt modelId="{56C3D0F0-72D7-4D1F-BE04-A7748D42361F}" type="pres">
      <dgm:prSet presAssocID="{27B3DAB2-C093-48E1-82E2-A80817C44142}" presName="parentLin" presStyleCnt="0"/>
      <dgm:spPr/>
    </dgm:pt>
    <dgm:pt modelId="{B0F84AEC-385D-40F1-87CA-FAB44939AD00}" type="pres">
      <dgm:prSet presAssocID="{27B3DAB2-C093-48E1-82E2-A80817C44142}" presName="parentLeftMargin" presStyleLbl="node1" presStyleIdx="1" presStyleCnt="5"/>
      <dgm:spPr/>
    </dgm:pt>
    <dgm:pt modelId="{F33BE427-DA7B-43E3-91AE-E19B3B84322A}" type="pres">
      <dgm:prSet presAssocID="{27B3DAB2-C093-48E1-82E2-A80817C44142}" presName="parentText" presStyleLbl="node1" presStyleIdx="2" presStyleCnt="5" custScaleX="99005" custScaleY="214348">
        <dgm:presLayoutVars>
          <dgm:chMax val="0"/>
          <dgm:bulletEnabled val="1"/>
        </dgm:presLayoutVars>
      </dgm:prSet>
      <dgm:spPr/>
    </dgm:pt>
    <dgm:pt modelId="{4262064F-2DBA-4B58-BFB3-DA27C3BEDD9D}" type="pres">
      <dgm:prSet presAssocID="{27B3DAB2-C093-48E1-82E2-A80817C44142}" presName="negativeSpace" presStyleCnt="0"/>
      <dgm:spPr/>
    </dgm:pt>
    <dgm:pt modelId="{DF28A57A-6B5E-4223-AD40-6A70ACFECCFD}" type="pres">
      <dgm:prSet presAssocID="{27B3DAB2-C093-48E1-82E2-A80817C44142}" presName="childText" presStyleLbl="conFgAcc1" presStyleIdx="2" presStyleCnt="5" custLinFactY="1873" custLinFactNeighborX="696" custLinFactNeighborY="100000">
        <dgm:presLayoutVars>
          <dgm:bulletEnabled val="1"/>
        </dgm:presLayoutVars>
      </dgm:prSet>
      <dgm:spPr/>
    </dgm:pt>
    <dgm:pt modelId="{79E8C171-6CB9-4A5C-B5A1-CEB600DDAB6A}" type="pres">
      <dgm:prSet presAssocID="{25F1FAA7-07DD-4DE7-BC5B-281A13358EFC}" presName="spaceBetweenRectangles" presStyleCnt="0"/>
      <dgm:spPr/>
    </dgm:pt>
    <dgm:pt modelId="{EB5BB845-5499-4621-99AC-E8CDDC53A156}" type="pres">
      <dgm:prSet presAssocID="{42CE6D9B-FF6E-48F5-A826-2C90F77CDD80}" presName="parentLin" presStyleCnt="0"/>
      <dgm:spPr/>
    </dgm:pt>
    <dgm:pt modelId="{EF481629-7FC9-49BE-81E7-C0409A903CAE}" type="pres">
      <dgm:prSet presAssocID="{42CE6D9B-FF6E-48F5-A826-2C90F77CDD80}" presName="parentLeftMargin" presStyleLbl="node1" presStyleIdx="2" presStyleCnt="5"/>
      <dgm:spPr/>
    </dgm:pt>
    <dgm:pt modelId="{3F357A13-E7DF-409F-9C15-650E0A7CE488}" type="pres">
      <dgm:prSet presAssocID="{42CE6D9B-FF6E-48F5-A826-2C90F77CDD80}" presName="parentText" presStyleLbl="node1" presStyleIdx="3" presStyleCnt="5" custScaleX="99005" custScaleY="189594">
        <dgm:presLayoutVars>
          <dgm:chMax val="0"/>
          <dgm:bulletEnabled val="1"/>
        </dgm:presLayoutVars>
      </dgm:prSet>
      <dgm:spPr/>
    </dgm:pt>
    <dgm:pt modelId="{71089C42-D4AD-4523-87C4-216039F81C05}" type="pres">
      <dgm:prSet presAssocID="{42CE6D9B-FF6E-48F5-A826-2C90F77CDD80}" presName="negativeSpace" presStyleCnt="0"/>
      <dgm:spPr/>
    </dgm:pt>
    <dgm:pt modelId="{106A3C88-660F-4BB1-8B84-E6B3FD58B53F}" type="pres">
      <dgm:prSet presAssocID="{42CE6D9B-FF6E-48F5-A826-2C90F77CDD80}" presName="childText" presStyleLbl="conFgAcc1" presStyleIdx="3" presStyleCnt="5">
        <dgm:presLayoutVars>
          <dgm:bulletEnabled val="1"/>
        </dgm:presLayoutVars>
      </dgm:prSet>
      <dgm:spPr/>
    </dgm:pt>
    <dgm:pt modelId="{44C95043-F9DC-4B2A-A7F8-53C53A2F0BE7}" type="pres">
      <dgm:prSet presAssocID="{1C6DB121-1FD6-4216-AF74-851396A3E7BB}" presName="spaceBetweenRectangles" presStyleCnt="0"/>
      <dgm:spPr/>
    </dgm:pt>
    <dgm:pt modelId="{CF867B38-7EDF-4F57-B254-E4BD677CDA9A}" type="pres">
      <dgm:prSet presAssocID="{3E82E89E-9D92-4CBE-8742-EEA2138B0D12}" presName="parentLin" presStyleCnt="0"/>
      <dgm:spPr/>
    </dgm:pt>
    <dgm:pt modelId="{28D43948-1953-4B90-9056-30EE78EDABB2}" type="pres">
      <dgm:prSet presAssocID="{3E82E89E-9D92-4CBE-8742-EEA2138B0D12}" presName="parentLeftMargin" presStyleLbl="node1" presStyleIdx="3" presStyleCnt="5"/>
      <dgm:spPr/>
    </dgm:pt>
    <dgm:pt modelId="{BBA25699-7146-4CDF-88EC-5000963C2DEA}" type="pres">
      <dgm:prSet presAssocID="{3E82E89E-9D92-4CBE-8742-EEA2138B0D12}" presName="parentText" presStyleLbl="node1" presStyleIdx="4" presStyleCnt="5" custScaleY="266787">
        <dgm:presLayoutVars>
          <dgm:chMax val="0"/>
          <dgm:bulletEnabled val="1"/>
        </dgm:presLayoutVars>
      </dgm:prSet>
      <dgm:spPr/>
    </dgm:pt>
    <dgm:pt modelId="{688F5969-BDF6-46A2-970D-B339FDB4123D}" type="pres">
      <dgm:prSet presAssocID="{3E82E89E-9D92-4CBE-8742-EEA2138B0D12}" presName="negativeSpace" presStyleCnt="0"/>
      <dgm:spPr/>
    </dgm:pt>
    <dgm:pt modelId="{281901B5-C023-40B3-949F-7BBBA88E1F9C}" type="pres">
      <dgm:prSet presAssocID="{3E82E89E-9D92-4CBE-8742-EEA2138B0D12}" presName="childText" presStyleLbl="conFgAcc1" presStyleIdx="4" presStyleCnt="5">
        <dgm:presLayoutVars>
          <dgm:bulletEnabled val="1"/>
        </dgm:presLayoutVars>
      </dgm:prSet>
      <dgm:spPr/>
    </dgm:pt>
  </dgm:ptLst>
  <dgm:cxnLst>
    <dgm:cxn modelId="{9E41F010-647F-4467-B0C8-15796A6FF9F6}" type="presOf" srcId="{3E82E89E-9D92-4CBE-8742-EEA2138B0D12}" destId="{28D43948-1953-4B90-9056-30EE78EDABB2}" srcOrd="0" destOrd="0" presId="urn:microsoft.com/office/officeart/2005/8/layout/list1"/>
    <dgm:cxn modelId="{A33B0E12-6813-4D5B-8CDA-9E51B5156E71}" srcId="{C0C6029E-0A5D-42A3-9C98-1E275B917EEF}" destId="{6722BF83-A8A0-4C97-B1E7-24C64DE9C71F}" srcOrd="1" destOrd="0" parTransId="{40166F91-067B-434A-92D3-7622B2D5F513}" sibTransId="{AF4F38EA-6007-4459-83C0-20C6C5E115A1}"/>
    <dgm:cxn modelId="{CA0CDB14-FA99-4B7A-9582-074ECFD3D505}" type="presOf" srcId="{6C27579B-1277-4A74-B013-2114AA63F236}" destId="{24167B55-D460-48C4-9048-5F57B5D761A6}" srcOrd="1" destOrd="0" presId="urn:microsoft.com/office/officeart/2005/8/layout/list1"/>
    <dgm:cxn modelId="{9462092E-F61F-44D6-B7DD-9CB055426A8E}" type="presOf" srcId="{3E82E89E-9D92-4CBE-8742-EEA2138B0D12}" destId="{BBA25699-7146-4CDF-88EC-5000963C2DEA}" srcOrd="1" destOrd="0" presId="urn:microsoft.com/office/officeart/2005/8/layout/list1"/>
    <dgm:cxn modelId="{9F746736-7EBB-4410-9005-801240E883A8}" type="presOf" srcId="{6722BF83-A8A0-4C97-B1E7-24C64DE9C71F}" destId="{BC1022E9-6792-4C86-A14C-DFE36C36B325}" srcOrd="0" destOrd="0" presId="urn:microsoft.com/office/officeart/2005/8/layout/list1"/>
    <dgm:cxn modelId="{3C9F4063-6C52-4AAF-BEED-4634CC5D7075}" type="presOf" srcId="{42CE6D9B-FF6E-48F5-A826-2C90F77CDD80}" destId="{EF481629-7FC9-49BE-81E7-C0409A903CAE}" srcOrd="0" destOrd="0" presId="urn:microsoft.com/office/officeart/2005/8/layout/list1"/>
    <dgm:cxn modelId="{4D914567-169F-47E5-9E18-89662533FC7B}" type="presOf" srcId="{C0C6029E-0A5D-42A3-9C98-1E275B917EEF}" destId="{6ACF57EC-0FD1-4880-A68A-6EAF77F94B61}" srcOrd="0" destOrd="0" presId="urn:microsoft.com/office/officeart/2005/8/layout/list1"/>
    <dgm:cxn modelId="{BAAF3D82-3EA7-44B8-B43F-9E132A7D5BCE}" type="presOf" srcId="{27B3DAB2-C093-48E1-82E2-A80817C44142}" destId="{B0F84AEC-385D-40F1-87CA-FAB44939AD00}" srcOrd="0" destOrd="0" presId="urn:microsoft.com/office/officeart/2005/8/layout/list1"/>
    <dgm:cxn modelId="{70B0A2B8-F4F0-4C4F-83B8-F179B6D3BD53}" srcId="{C0C6029E-0A5D-42A3-9C98-1E275B917EEF}" destId="{42CE6D9B-FF6E-48F5-A826-2C90F77CDD80}" srcOrd="3" destOrd="0" parTransId="{EADA03E3-7188-4AC4-9024-1BF427F18BCC}" sibTransId="{1C6DB121-1FD6-4216-AF74-851396A3E7BB}"/>
    <dgm:cxn modelId="{21DADAB8-2352-491A-A0DB-B5E5BC18165C}" type="presOf" srcId="{27B3DAB2-C093-48E1-82E2-A80817C44142}" destId="{F33BE427-DA7B-43E3-91AE-E19B3B84322A}" srcOrd="1" destOrd="0" presId="urn:microsoft.com/office/officeart/2005/8/layout/list1"/>
    <dgm:cxn modelId="{A73235BF-21C0-4C57-970A-ED5C2F824F08}" type="presOf" srcId="{42CE6D9B-FF6E-48F5-A826-2C90F77CDD80}" destId="{3F357A13-E7DF-409F-9C15-650E0A7CE488}" srcOrd="1" destOrd="0" presId="urn:microsoft.com/office/officeart/2005/8/layout/list1"/>
    <dgm:cxn modelId="{FB3D5CC4-839E-42E5-B232-CF5D87C40808}" type="presOf" srcId="{6722BF83-A8A0-4C97-B1E7-24C64DE9C71F}" destId="{85D77C9F-7AB1-4449-95DE-52E734833B31}" srcOrd="1" destOrd="0" presId="urn:microsoft.com/office/officeart/2005/8/layout/list1"/>
    <dgm:cxn modelId="{E529E3D3-039B-49AC-91F4-BA8AED021C03}" srcId="{C0C6029E-0A5D-42A3-9C98-1E275B917EEF}" destId="{6C27579B-1277-4A74-B013-2114AA63F236}" srcOrd="0" destOrd="0" parTransId="{FCDB43F0-4120-4061-9C4E-521246636D14}" sibTransId="{84C73CBD-4939-4871-BF2D-9761F2CCA5E6}"/>
    <dgm:cxn modelId="{BDE5F4D8-C283-4EB9-9C07-FE60DF774FEA}" srcId="{C0C6029E-0A5D-42A3-9C98-1E275B917EEF}" destId="{27B3DAB2-C093-48E1-82E2-A80817C44142}" srcOrd="2" destOrd="0" parTransId="{269BA6F8-7FA4-4066-973E-84593FEC9AB5}" sibTransId="{25F1FAA7-07DD-4DE7-BC5B-281A13358EFC}"/>
    <dgm:cxn modelId="{F7FAC9F6-9B9C-4D11-BD49-B41AB3D0489D}" srcId="{C0C6029E-0A5D-42A3-9C98-1E275B917EEF}" destId="{3E82E89E-9D92-4CBE-8742-EEA2138B0D12}" srcOrd="4" destOrd="0" parTransId="{430CD58E-3159-4C09-BF9E-51DC81084143}" sibTransId="{68D2E6B1-3099-4CFA-9E78-7267C5850967}"/>
    <dgm:cxn modelId="{DE246EFA-A850-4C0E-B836-71E69B4807BC}" type="presOf" srcId="{6C27579B-1277-4A74-B013-2114AA63F236}" destId="{7594925F-3329-4129-BE1B-4987CF48D797}" srcOrd="0" destOrd="0" presId="urn:microsoft.com/office/officeart/2005/8/layout/list1"/>
    <dgm:cxn modelId="{3CC32BC6-B85F-45A9-A302-6AB4515CA882}" type="presParOf" srcId="{6ACF57EC-0FD1-4880-A68A-6EAF77F94B61}" destId="{4B4EA93E-8A80-468E-97D3-2B72CE0230EC}" srcOrd="0" destOrd="0" presId="urn:microsoft.com/office/officeart/2005/8/layout/list1"/>
    <dgm:cxn modelId="{BB2838F9-7EAB-4AEE-B118-1697ABBF08BD}" type="presParOf" srcId="{4B4EA93E-8A80-468E-97D3-2B72CE0230EC}" destId="{7594925F-3329-4129-BE1B-4987CF48D797}" srcOrd="0" destOrd="0" presId="urn:microsoft.com/office/officeart/2005/8/layout/list1"/>
    <dgm:cxn modelId="{61455802-EFA3-46FA-A227-83AD18137DA1}" type="presParOf" srcId="{4B4EA93E-8A80-468E-97D3-2B72CE0230EC}" destId="{24167B55-D460-48C4-9048-5F57B5D761A6}" srcOrd="1" destOrd="0" presId="urn:microsoft.com/office/officeart/2005/8/layout/list1"/>
    <dgm:cxn modelId="{40E4925B-7612-4914-B87C-DAD9BCD3BB25}" type="presParOf" srcId="{6ACF57EC-0FD1-4880-A68A-6EAF77F94B61}" destId="{9C7D3EDB-A52A-425B-BB60-B9F5F712CA31}" srcOrd="1" destOrd="0" presId="urn:microsoft.com/office/officeart/2005/8/layout/list1"/>
    <dgm:cxn modelId="{C3F952CD-2B9C-494F-931A-98E40BE17772}" type="presParOf" srcId="{6ACF57EC-0FD1-4880-A68A-6EAF77F94B61}" destId="{C58A8092-6470-4DE0-B3A8-83C831D03AA5}" srcOrd="2" destOrd="0" presId="urn:microsoft.com/office/officeart/2005/8/layout/list1"/>
    <dgm:cxn modelId="{D7A54B25-D324-4BF0-9EED-8C476FAF884D}" type="presParOf" srcId="{6ACF57EC-0FD1-4880-A68A-6EAF77F94B61}" destId="{5B6AF1F6-1CB2-4358-9623-DF02D6A6A2F9}" srcOrd="3" destOrd="0" presId="urn:microsoft.com/office/officeart/2005/8/layout/list1"/>
    <dgm:cxn modelId="{818B2EB2-522F-4DB9-BE3A-F5DCD35E3C2A}" type="presParOf" srcId="{6ACF57EC-0FD1-4880-A68A-6EAF77F94B61}" destId="{5D0A2064-31ED-4E57-AA5F-18DFF0CCE4DB}" srcOrd="4" destOrd="0" presId="urn:microsoft.com/office/officeart/2005/8/layout/list1"/>
    <dgm:cxn modelId="{E1A88C88-EC6C-447F-9606-354AC9B80E41}" type="presParOf" srcId="{5D0A2064-31ED-4E57-AA5F-18DFF0CCE4DB}" destId="{BC1022E9-6792-4C86-A14C-DFE36C36B325}" srcOrd="0" destOrd="0" presId="urn:microsoft.com/office/officeart/2005/8/layout/list1"/>
    <dgm:cxn modelId="{E66EF9F2-AB6E-442A-9EF7-EA2D62FA47AF}" type="presParOf" srcId="{5D0A2064-31ED-4E57-AA5F-18DFF0CCE4DB}" destId="{85D77C9F-7AB1-4449-95DE-52E734833B31}" srcOrd="1" destOrd="0" presId="urn:microsoft.com/office/officeart/2005/8/layout/list1"/>
    <dgm:cxn modelId="{CC7F842D-5D19-4211-9694-7711FD978791}" type="presParOf" srcId="{6ACF57EC-0FD1-4880-A68A-6EAF77F94B61}" destId="{EAE4EEC4-F2F5-45FA-B3A6-F8840D35A4ED}" srcOrd="5" destOrd="0" presId="urn:microsoft.com/office/officeart/2005/8/layout/list1"/>
    <dgm:cxn modelId="{27E4459B-F25C-478E-9434-C4811D830801}" type="presParOf" srcId="{6ACF57EC-0FD1-4880-A68A-6EAF77F94B61}" destId="{E0EA383C-8DD6-4CB7-B9C9-86911CFCB2E3}" srcOrd="6" destOrd="0" presId="urn:microsoft.com/office/officeart/2005/8/layout/list1"/>
    <dgm:cxn modelId="{D5C5FC1D-C9C1-48BC-ADFD-8263B5F7C8C2}" type="presParOf" srcId="{6ACF57EC-0FD1-4880-A68A-6EAF77F94B61}" destId="{19F49DA1-FBE6-4E53-92D2-795EB97C69C6}" srcOrd="7" destOrd="0" presId="urn:microsoft.com/office/officeart/2005/8/layout/list1"/>
    <dgm:cxn modelId="{B6EB873F-A272-4DD1-9A28-11C284A3DD26}" type="presParOf" srcId="{6ACF57EC-0FD1-4880-A68A-6EAF77F94B61}" destId="{56C3D0F0-72D7-4D1F-BE04-A7748D42361F}" srcOrd="8" destOrd="0" presId="urn:microsoft.com/office/officeart/2005/8/layout/list1"/>
    <dgm:cxn modelId="{37D535B7-90FA-4409-AA44-3A9152FBDC44}" type="presParOf" srcId="{56C3D0F0-72D7-4D1F-BE04-A7748D42361F}" destId="{B0F84AEC-385D-40F1-87CA-FAB44939AD00}" srcOrd="0" destOrd="0" presId="urn:microsoft.com/office/officeart/2005/8/layout/list1"/>
    <dgm:cxn modelId="{12CCB2B0-37F7-424A-BAF3-F931AE2CA156}" type="presParOf" srcId="{56C3D0F0-72D7-4D1F-BE04-A7748D42361F}" destId="{F33BE427-DA7B-43E3-91AE-E19B3B84322A}" srcOrd="1" destOrd="0" presId="urn:microsoft.com/office/officeart/2005/8/layout/list1"/>
    <dgm:cxn modelId="{368F7491-5E4A-4196-BE91-A9E58C38C937}" type="presParOf" srcId="{6ACF57EC-0FD1-4880-A68A-6EAF77F94B61}" destId="{4262064F-2DBA-4B58-BFB3-DA27C3BEDD9D}" srcOrd="9" destOrd="0" presId="urn:microsoft.com/office/officeart/2005/8/layout/list1"/>
    <dgm:cxn modelId="{65076EE5-6507-4701-B0FD-EF3DD7B135C9}" type="presParOf" srcId="{6ACF57EC-0FD1-4880-A68A-6EAF77F94B61}" destId="{DF28A57A-6B5E-4223-AD40-6A70ACFECCFD}" srcOrd="10" destOrd="0" presId="urn:microsoft.com/office/officeart/2005/8/layout/list1"/>
    <dgm:cxn modelId="{62A78C47-3E6A-4EB2-87F9-C23EC009BEFB}" type="presParOf" srcId="{6ACF57EC-0FD1-4880-A68A-6EAF77F94B61}" destId="{79E8C171-6CB9-4A5C-B5A1-CEB600DDAB6A}" srcOrd="11" destOrd="0" presId="urn:microsoft.com/office/officeart/2005/8/layout/list1"/>
    <dgm:cxn modelId="{6B5F6853-4BE8-422E-A209-4972112E0ED8}" type="presParOf" srcId="{6ACF57EC-0FD1-4880-A68A-6EAF77F94B61}" destId="{EB5BB845-5499-4621-99AC-E8CDDC53A156}" srcOrd="12" destOrd="0" presId="urn:microsoft.com/office/officeart/2005/8/layout/list1"/>
    <dgm:cxn modelId="{CEE8DBD0-B66A-4240-ACC4-C892BB95027C}" type="presParOf" srcId="{EB5BB845-5499-4621-99AC-E8CDDC53A156}" destId="{EF481629-7FC9-49BE-81E7-C0409A903CAE}" srcOrd="0" destOrd="0" presId="urn:microsoft.com/office/officeart/2005/8/layout/list1"/>
    <dgm:cxn modelId="{31D7453A-BE4D-4BDD-A351-98EE989067FB}" type="presParOf" srcId="{EB5BB845-5499-4621-99AC-E8CDDC53A156}" destId="{3F357A13-E7DF-409F-9C15-650E0A7CE488}" srcOrd="1" destOrd="0" presId="urn:microsoft.com/office/officeart/2005/8/layout/list1"/>
    <dgm:cxn modelId="{11846645-39BB-4476-9747-71167EBCD261}" type="presParOf" srcId="{6ACF57EC-0FD1-4880-A68A-6EAF77F94B61}" destId="{71089C42-D4AD-4523-87C4-216039F81C05}" srcOrd="13" destOrd="0" presId="urn:microsoft.com/office/officeart/2005/8/layout/list1"/>
    <dgm:cxn modelId="{6CC1D564-4B24-4842-9A46-CED56D002EFE}" type="presParOf" srcId="{6ACF57EC-0FD1-4880-A68A-6EAF77F94B61}" destId="{106A3C88-660F-4BB1-8B84-E6B3FD58B53F}" srcOrd="14" destOrd="0" presId="urn:microsoft.com/office/officeart/2005/8/layout/list1"/>
    <dgm:cxn modelId="{6B0D35EB-F706-47E0-9FCB-C5C26BABD10D}" type="presParOf" srcId="{6ACF57EC-0FD1-4880-A68A-6EAF77F94B61}" destId="{44C95043-F9DC-4B2A-A7F8-53C53A2F0BE7}" srcOrd="15" destOrd="0" presId="urn:microsoft.com/office/officeart/2005/8/layout/list1"/>
    <dgm:cxn modelId="{B64F8183-2487-446D-8975-87D25AE3F5FD}" type="presParOf" srcId="{6ACF57EC-0FD1-4880-A68A-6EAF77F94B61}" destId="{CF867B38-7EDF-4F57-B254-E4BD677CDA9A}" srcOrd="16" destOrd="0" presId="urn:microsoft.com/office/officeart/2005/8/layout/list1"/>
    <dgm:cxn modelId="{CF143D65-F77F-4709-AFC6-33334368BAE8}" type="presParOf" srcId="{CF867B38-7EDF-4F57-B254-E4BD677CDA9A}" destId="{28D43948-1953-4B90-9056-30EE78EDABB2}" srcOrd="0" destOrd="0" presId="urn:microsoft.com/office/officeart/2005/8/layout/list1"/>
    <dgm:cxn modelId="{80A0BD29-45BA-4C20-98B3-2C67282E42A3}" type="presParOf" srcId="{CF867B38-7EDF-4F57-B254-E4BD677CDA9A}" destId="{BBA25699-7146-4CDF-88EC-5000963C2DEA}" srcOrd="1" destOrd="0" presId="urn:microsoft.com/office/officeart/2005/8/layout/list1"/>
    <dgm:cxn modelId="{67FA5BFF-DD62-4B1F-A66B-496DFED6F2FC}" type="presParOf" srcId="{6ACF57EC-0FD1-4880-A68A-6EAF77F94B61}" destId="{688F5969-BDF6-46A2-970D-B339FDB4123D}" srcOrd="17" destOrd="0" presId="urn:microsoft.com/office/officeart/2005/8/layout/list1"/>
    <dgm:cxn modelId="{92B67AC6-AEF5-450F-988B-AA06CD97B058}" type="presParOf" srcId="{6ACF57EC-0FD1-4880-A68A-6EAF77F94B61}" destId="{281901B5-C023-40B3-949F-7BBBA88E1F9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C6029E-0A5D-42A3-9C98-1E275B917EEF}"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s-ES"/>
        </a:p>
      </dgm:t>
    </dgm:pt>
    <dgm:pt modelId="{6C27579B-1277-4A74-B013-2114AA63F236}">
      <dgm:prSet custT="1"/>
      <dgm:spPr/>
      <dgm:t>
        <a:bodyPr/>
        <a:lstStyle/>
        <a:p>
          <a:r>
            <a:rPr lang="en-US" sz="2400" dirty="0"/>
            <a:t>1. Difficulties of business association to negotiate with several trade unions   </a:t>
          </a:r>
          <a:endParaRPr lang="es-ES" sz="2400" dirty="0"/>
        </a:p>
      </dgm:t>
    </dgm:pt>
    <dgm:pt modelId="{FCDB43F0-4120-4061-9C4E-521246636D14}" type="parTrans" cxnId="{E529E3D3-039B-49AC-91F4-BA8AED021C03}">
      <dgm:prSet/>
      <dgm:spPr/>
      <dgm:t>
        <a:bodyPr/>
        <a:lstStyle/>
        <a:p>
          <a:endParaRPr lang="es-ES"/>
        </a:p>
      </dgm:t>
    </dgm:pt>
    <dgm:pt modelId="{84C73CBD-4939-4871-BF2D-9761F2CCA5E6}" type="sibTrans" cxnId="{E529E3D3-039B-49AC-91F4-BA8AED021C03}">
      <dgm:prSet/>
      <dgm:spPr/>
      <dgm:t>
        <a:bodyPr/>
        <a:lstStyle/>
        <a:p>
          <a:endParaRPr lang="es-ES"/>
        </a:p>
      </dgm:t>
    </dgm:pt>
    <dgm:pt modelId="{6722BF83-A8A0-4C97-B1E7-24C64DE9C71F}">
      <dgm:prSet custT="1"/>
      <dgm:spPr/>
      <dgm:t>
        <a:bodyPr/>
        <a:lstStyle/>
        <a:p>
          <a:r>
            <a:rPr lang="en-US" sz="2400" dirty="0"/>
            <a:t>2. </a:t>
          </a:r>
          <a:r>
            <a:rPr lang="en-US" sz="2400" dirty="0" err="1"/>
            <a:t>Specialised</a:t>
          </a:r>
          <a:r>
            <a:rPr lang="en-US" sz="2400" dirty="0"/>
            <a:t> tasks of employees may justify the existence of different collective agreements </a:t>
          </a:r>
          <a:endParaRPr lang="es-ES" sz="2400" dirty="0"/>
        </a:p>
      </dgm:t>
    </dgm:pt>
    <dgm:pt modelId="{40166F91-067B-434A-92D3-7622B2D5F513}" type="parTrans" cxnId="{A33B0E12-6813-4D5B-8CDA-9E51B5156E71}">
      <dgm:prSet/>
      <dgm:spPr/>
      <dgm:t>
        <a:bodyPr/>
        <a:lstStyle/>
        <a:p>
          <a:endParaRPr lang="es-ES"/>
        </a:p>
      </dgm:t>
    </dgm:pt>
    <dgm:pt modelId="{AF4F38EA-6007-4459-83C0-20C6C5E115A1}" type="sibTrans" cxnId="{A33B0E12-6813-4D5B-8CDA-9E51B5156E71}">
      <dgm:prSet/>
      <dgm:spPr/>
      <dgm:t>
        <a:bodyPr/>
        <a:lstStyle/>
        <a:p>
          <a:endParaRPr lang="es-ES"/>
        </a:p>
      </dgm:t>
    </dgm:pt>
    <dgm:pt modelId="{27B3DAB2-C093-48E1-82E2-A80817C44142}">
      <dgm:prSet custT="1"/>
      <dgm:spPr/>
      <dgm:t>
        <a:bodyPr/>
        <a:lstStyle/>
        <a:p>
          <a:r>
            <a:rPr lang="en-US" sz="2400" dirty="0"/>
            <a:t>3. Mutual responsibility (trade unions) </a:t>
          </a:r>
          <a:endParaRPr lang="es-ES" sz="2400" dirty="0"/>
        </a:p>
      </dgm:t>
    </dgm:pt>
    <dgm:pt modelId="{269BA6F8-7FA4-4066-973E-84593FEC9AB5}" type="parTrans" cxnId="{BDE5F4D8-C283-4EB9-9C07-FE60DF774FEA}">
      <dgm:prSet/>
      <dgm:spPr/>
      <dgm:t>
        <a:bodyPr/>
        <a:lstStyle/>
        <a:p>
          <a:endParaRPr lang="es-ES"/>
        </a:p>
      </dgm:t>
    </dgm:pt>
    <dgm:pt modelId="{25F1FAA7-07DD-4DE7-BC5B-281A13358EFC}" type="sibTrans" cxnId="{BDE5F4D8-C283-4EB9-9C07-FE60DF774FEA}">
      <dgm:prSet/>
      <dgm:spPr/>
      <dgm:t>
        <a:bodyPr/>
        <a:lstStyle/>
        <a:p>
          <a:endParaRPr lang="es-ES"/>
        </a:p>
      </dgm:t>
    </dgm:pt>
    <dgm:pt modelId="{6ACF57EC-0FD1-4880-A68A-6EAF77F94B61}" type="pres">
      <dgm:prSet presAssocID="{C0C6029E-0A5D-42A3-9C98-1E275B917EEF}" presName="linear" presStyleCnt="0">
        <dgm:presLayoutVars>
          <dgm:dir/>
          <dgm:animLvl val="lvl"/>
          <dgm:resizeHandles val="exact"/>
        </dgm:presLayoutVars>
      </dgm:prSet>
      <dgm:spPr/>
    </dgm:pt>
    <dgm:pt modelId="{4B4EA93E-8A80-468E-97D3-2B72CE0230EC}" type="pres">
      <dgm:prSet presAssocID="{6C27579B-1277-4A74-B013-2114AA63F236}" presName="parentLin" presStyleCnt="0"/>
      <dgm:spPr/>
    </dgm:pt>
    <dgm:pt modelId="{7594925F-3329-4129-BE1B-4987CF48D797}" type="pres">
      <dgm:prSet presAssocID="{6C27579B-1277-4A74-B013-2114AA63F236}" presName="parentLeftMargin" presStyleLbl="node1" presStyleIdx="0" presStyleCnt="3"/>
      <dgm:spPr/>
    </dgm:pt>
    <dgm:pt modelId="{24167B55-D460-48C4-9048-5F57B5D761A6}" type="pres">
      <dgm:prSet presAssocID="{6C27579B-1277-4A74-B013-2114AA63F236}" presName="parentText" presStyleLbl="node1" presStyleIdx="0" presStyleCnt="3" custScaleX="110872" custScaleY="168131">
        <dgm:presLayoutVars>
          <dgm:chMax val="0"/>
          <dgm:bulletEnabled val="1"/>
        </dgm:presLayoutVars>
      </dgm:prSet>
      <dgm:spPr/>
    </dgm:pt>
    <dgm:pt modelId="{9C7D3EDB-A52A-425B-BB60-B9F5F712CA31}" type="pres">
      <dgm:prSet presAssocID="{6C27579B-1277-4A74-B013-2114AA63F236}" presName="negativeSpace" presStyleCnt="0"/>
      <dgm:spPr/>
    </dgm:pt>
    <dgm:pt modelId="{C58A8092-6470-4DE0-B3A8-83C831D03AA5}" type="pres">
      <dgm:prSet presAssocID="{6C27579B-1277-4A74-B013-2114AA63F236}" presName="childText" presStyleLbl="conFgAcc1" presStyleIdx="0" presStyleCnt="3">
        <dgm:presLayoutVars>
          <dgm:bulletEnabled val="1"/>
        </dgm:presLayoutVars>
      </dgm:prSet>
      <dgm:spPr/>
    </dgm:pt>
    <dgm:pt modelId="{5B6AF1F6-1CB2-4358-9623-DF02D6A6A2F9}" type="pres">
      <dgm:prSet presAssocID="{84C73CBD-4939-4871-BF2D-9761F2CCA5E6}" presName="spaceBetweenRectangles" presStyleCnt="0"/>
      <dgm:spPr/>
    </dgm:pt>
    <dgm:pt modelId="{5D0A2064-31ED-4E57-AA5F-18DFF0CCE4DB}" type="pres">
      <dgm:prSet presAssocID="{6722BF83-A8A0-4C97-B1E7-24C64DE9C71F}" presName="parentLin" presStyleCnt="0"/>
      <dgm:spPr/>
    </dgm:pt>
    <dgm:pt modelId="{BC1022E9-6792-4C86-A14C-DFE36C36B325}" type="pres">
      <dgm:prSet presAssocID="{6722BF83-A8A0-4C97-B1E7-24C64DE9C71F}" presName="parentLeftMargin" presStyleLbl="node1" presStyleIdx="0" presStyleCnt="3"/>
      <dgm:spPr/>
    </dgm:pt>
    <dgm:pt modelId="{85D77C9F-7AB1-4449-95DE-52E734833B31}" type="pres">
      <dgm:prSet presAssocID="{6722BF83-A8A0-4C97-B1E7-24C64DE9C71F}" presName="parentText" presStyleLbl="node1" presStyleIdx="1" presStyleCnt="3" custScaleX="111631" custScaleY="209398">
        <dgm:presLayoutVars>
          <dgm:chMax val="0"/>
          <dgm:bulletEnabled val="1"/>
        </dgm:presLayoutVars>
      </dgm:prSet>
      <dgm:spPr/>
    </dgm:pt>
    <dgm:pt modelId="{EAE4EEC4-F2F5-45FA-B3A6-F8840D35A4ED}" type="pres">
      <dgm:prSet presAssocID="{6722BF83-A8A0-4C97-B1E7-24C64DE9C71F}" presName="negativeSpace" presStyleCnt="0"/>
      <dgm:spPr/>
    </dgm:pt>
    <dgm:pt modelId="{E0EA383C-8DD6-4CB7-B9C9-86911CFCB2E3}" type="pres">
      <dgm:prSet presAssocID="{6722BF83-A8A0-4C97-B1E7-24C64DE9C71F}" presName="childText" presStyleLbl="conFgAcc1" presStyleIdx="1" presStyleCnt="3">
        <dgm:presLayoutVars>
          <dgm:bulletEnabled val="1"/>
        </dgm:presLayoutVars>
      </dgm:prSet>
      <dgm:spPr/>
    </dgm:pt>
    <dgm:pt modelId="{19F49DA1-FBE6-4E53-92D2-795EB97C69C6}" type="pres">
      <dgm:prSet presAssocID="{AF4F38EA-6007-4459-83C0-20C6C5E115A1}" presName="spaceBetweenRectangles" presStyleCnt="0"/>
      <dgm:spPr/>
    </dgm:pt>
    <dgm:pt modelId="{56C3D0F0-72D7-4D1F-BE04-A7748D42361F}" type="pres">
      <dgm:prSet presAssocID="{27B3DAB2-C093-48E1-82E2-A80817C44142}" presName="parentLin" presStyleCnt="0"/>
      <dgm:spPr/>
    </dgm:pt>
    <dgm:pt modelId="{B0F84AEC-385D-40F1-87CA-FAB44939AD00}" type="pres">
      <dgm:prSet presAssocID="{27B3DAB2-C093-48E1-82E2-A80817C44142}" presName="parentLeftMargin" presStyleLbl="node1" presStyleIdx="1" presStyleCnt="3"/>
      <dgm:spPr/>
    </dgm:pt>
    <dgm:pt modelId="{F33BE427-DA7B-43E3-91AE-E19B3B84322A}" type="pres">
      <dgm:prSet presAssocID="{27B3DAB2-C093-48E1-82E2-A80817C44142}" presName="parentText" presStyleLbl="node1" presStyleIdx="2" presStyleCnt="3" custScaleX="111253" custScaleY="214348">
        <dgm:presLayoutVars>
          <dgm:chMax val="0"/>
          <dgm:bulletEnabled val="1"/>
        </dgm:presLayoutVars>
      </dgm:prSet>
      <dgm:spPr/>
    </dgm:pt>
    <dgm:pt modelId="{4262064F-2DBA-4B58-BFB3-DA27C3BEDD9D}" type="pres">
      <dgm:prSet presAssocID="{27B3DAB2-C093-48E1-82E2-A80817C44142}" presName="negativeSpace" presStyleCnt="0"/>
      <dgm:spPr/>
    </dgm:pt>
    <dgm:pt modelId="{DF28A57A-6B5E-4223-AD40-6A70ACFECCFD}" type="pres">
      <dgm:prSet presAssocID="{27B3DAB2-C093-48E1-82E2-A80817C44142}" presName="childText" presStyleLbl="conFgAcc1" presStyleIdx="2" presStyleCnt="3" custLinFactY="1873" custLinFactNeighborX="696" custLinFactNeighborY="100000">
        <dgm:presLayoutVars>
          <dgm:bulletEnabled val="1"/>
        </dgm:presLayoutVars>
      </dgm:prSet>
      <dgm:spPr/>
    </dgm:pt>
  </dgm:ptLst>
  <dgm:cxnLst>
    <dgm:cxn modelId="{A33B0E12-6813-4D5B-8CDA-9E51B5156E71}" srcId="{C0C6029E-0A5D-42A3-9C98-1E275B917EEF}" destId="{6722BF83-A8A0-4C97-B1E7-24C64DE9C71F}" srcOrd="1" destOrd="0" parTransId="{40166F91-067B-434A-92D3-7622B2D5F513}" sibTransId="{AF4F38EA-6007-4459-83C0-20C6C5E115A1}"/>
    <dgm:cxn modelId="{CA0CDB14-FA99-4B7A-9582-074ECFD3D505}" type="presOf" srcId="{6C27579B-1277-4A74-B013-2114AA63F236}" destId="{24167B55-D460-48C4-9048-5F57B5D761A6}" srcOrd="1" destOrd="0" presId="urn:microsoft.com/office/officeart/2005/8/layout/list1"/>
    <dgm:cxn modelId="{9F746736-7EBB-4410-9005-801240E883A8}" type="presOf" srcId="{6722BF83-A8A0-4C97-B1E7-24C64DE9C71F}" destId="{BC1022E9-6792-4C86-A14C-DFE36C36B325}" srcOrd="0" destOrd="0" presId="urn:microsoft.com/office/officeart/2005/8/layout/list1"/>
    <dgm:cxn modelId="{4D914567-169F-47E5-9E18-89662533FC7B}" type="presOf" srcId="{C0C6029E-0A5D-42A3-9C98-1E275B917EEF}" destId="{6ACF57EC-0FD1-4880-A68A-6EAF77F94B61}" srcOrd="0" destOrd="0" presId="urn:microsoft.com/office/officeart/2005/8/layout/list1"/>
    <dgm:cxn modelId="{BAAF3D82-3EA7-44B8-B43F-9E132A7D5BCE}" type="presOf" srcId="{27B3DAB2-C093-48E1-82E2-A80817C44142}" destId="{B0F84AEC-385D-40F1-87CA-FAB44939AD00}" srcOrd="0" destOrd="0" presId="urn:microsoft.com/office/officeart/2005/8/layout/list1"/>
    <dgm:cxn modelId="{21DADAB8-2352-491A-A0DB-B5E5BC18165C}" type="presOf" srcId="{27B3DAB2-C093-48E1-82E2-A80817C44142}" destId="{F33BE427-DA7B-43E3-91AE-E19B3B84322A}" srcOrd="1" destOrd="0" presId="urn:microsoft.com/office/officeart/2005/8/layout/list1"/>
    <dgm:cxn modelId="{FB3D5CC4-839E-42E5-B232-CF5D87C40808}" type="presOf" srcId="{6722BF83-A8A0-4C97-B1E7-24C64DE9C71F}" destId="{85D77C9F-7AB1-4449-95DE-52E734833B31}" srcOrd="1" destOrd="0" presId="urn:microsoft.com/office/officeart/2005/8/layout/list1"/>
    <dgm:cxn modelId="{E529E3D3-039B-49AC-91F4-BA8AED021C03}" srcId="{C0C6029E-0A5D-42A3-9C98-1E275B917EEF}" destId="{6C27579B-1277-4A74-B013-2114AA63F236}" srcOrd="0" destOrd="0" parTransId="{FCDB43F0-4120-4061-9C4E-521246636D14}" sibTransId="{84C73CBD-4939-4871-BF2D-9761F2CCA5E6}"/>
    <dgm:cxn modelId="{BDE5F4D8-C283-4EB9-9C07-FE60DF774FEA}" srcId="{C0C6029E-0A5D-42A3-9C98-1E275B917EEF}" destId="{27B3DAB2-C093-48E1-82E2-A80817C44142}" srcOrd="2" destOrd="0" parTransId="{269BA6F8-7FA4-4066-973E-84593FEC9AB5}" sibTransId="{25F1FAA7-07DD-4DE7-BC5B-281A13358EFC}"/>
    <dgm:cxn modelId="{DE246EFA-A850-4C0E-B836-71E69B4807BC}" type="presOf" srcId="{6C27579B-1277-4A74-B013-2114AA63F236}" destId="{7594925F-3329-4129-BE1B-4987CF48D797}" srcOrd="0" destOrd="0" presId="urn:microsoft.com/office/officeart/2005/8/layout/list1"/>
    <dgm:cxn modelId="{3CC32BC6-B85F-45A9-A302-6AB4515CA882}" type="presParOf" srcId="{6ACF57EC-0FD1-4880-A68A-6EAF77F94B61}" destId="{4B4EA93E-8A80-468E-97D3-2B72CE0230EC}" srcOrd="0" destOrd="0" presId="urn:microsoft.com/office/officeart/2005/8/layout/list1"/>
    <dgm:cxn modelId="{BB2838F9-7EAB-4AEE-B118-1697ABBF08BD}" type="presParOf" srcId="{4B4EA93E-8A80-468E-97D3-2B72CE0230EC}" destId="{7594925F-3329-4129-BE1B-4987CF48D797}" srcOrd="0" destOrd="0" presId="urn:microsoft.com/office/officeart/2005/8/layout/list1"/>
    <dgm:cxn modelId="{61455802-EFA3-46FA-A227-83AD18137DA1}" type="presParOf" srcId="{4B4EA93E-8A80-468E-97D3-2B72CE0230EC}" destId="{24167B55-D460-48C4-9048-5F57B5D761A6}" srcOrd="1" destOrd="0" presId="urn:microsoft.com/office/officeart/2005/8/layout/list1"/>
    <dgm:cxn modelId="{40E4925B-7612-4914-B87C-DAD9BCD3BB25}" type="presParOf" srcId="{6ACF57EC-0FD1-4880-A68A-6EAF77F94B61}" destId="{9C7D3EDB-A52A-425B-BB60-B9F5F712CA31}" srcOrd="1" destOrd="0" presId="urn:microsoft.com/office/officeart/2005/8/layout/list1"/>
    <dgm:cxn modelId="{C3F952CD-2B9C-494F-931A-98E40BE17772}" type="presParOf" srcId="{6ACF57EC-0FD1-4880-A68A-6EAF77F94B61}" destId="{C58A8092-6470-4DE0-B3A8-83C831D03AA5}" srcOrd="2" destOrd="0" presId="urn:microsoft.com/office/officeart/2005/8/layout/list1"/>
    <dgm:cxn modelId="{D7A54B25-D324-4BF0-9EED-8C476FAF884D}" type="presParOf" srcId="{6ACF57EC-0FD1-4880-A68A-6EAF77F94B61}" destId="{5B6AF1F6-1CB2-4358-9623-DF02D6A6A2F9}" srcOrd="3" destOrd="0" presId="urn:microsoft.com/office/officeart/2005/8/layout/list1"/>
    <dgm:cxn modelId="{818B2EB2-522F-4DB9-BE3A-F5DCD35E3C2A}" type="presParOf" srcId="{6ACF57EC-0FD1-4880-A68A-6EAF77F94B61}" destId="{5D0A2064-31ED-4E57-AA5F-18DFF0CCE4DB}" srcOrd="4" destOrd="0" presId="urn:microsoft.com/office/officeart/2005/8/layout/list1"/>
    <dgm:cxn modelId="{E1A88C88-EC6C-447F-9606-354AC9B80E41}" type="presParOf" srcId="{5D0A2064-31ED-4E57-AA5F-18DFF0CCE4DB}" destId="{BC1022E9-6792-4C86-A14C-DFE36C36B325}" srcOrd="0" destOrd="0" presId="urn:microsoft.com/office/officeart/2005/8/layout/list1"/>
    <dgm:cxn modelId="{E66EF9F2-AB6E-442A-9EF7-EA2D62FA47AF}" type="presParOf" srcId="{5D0A2064-31ED-4E57-AA5F-18DFF0CCE4DB}" destId="{85D77C9F-7AB1-4449-95DE-52E734833B31}" srcOrd="1" destOrd="0" presId="urn:microsoft.com/office/officeart/2005/8/layout/list1"/>
    <dgm:cxn modelId="{CC7F842D-5D19-4211-9694-7711FD978791}" type="presParOf" srcId="{6ACF57EC-0FD1-4880-A68A-6EAF77F94B61}" destId="{EAE4EEC4-F2F5-45FA-B3A6-F8840D35A4ED}" srcOrd="5" destOrd="0" presId="urn:microsoft.com/office/officeart/2005/8/layout/list1"/>
    <dgm:cxn modelId="{27E4459B-F25C-478E-9434-C4811D830801}" type="presParOf" srcId="{6ACF57EC-0FD1-4880-A68A-6EAF77F94B61}" destId="{E0EA383C-8DD6-4CB7-B9C9-86911CFCB2E3}" srcOrd="6" destOrd="0" presId="urn:microsoft.com/office/officeart/2005/8/layout/list1"/>
    <dgm:cxn modelId="{D5C5FC1D-C9C1-48BC-ADFD-8263B5F7C8C2}" type="presParOf" srcId="{6ACF57EC-0FD1-4880-A68A-6EAF77F94B61}" destId="{19F49DA1-FBE6-4E53-92D2-795EB97C69C6}" srcOrd="7" destOrd="0" presId="urn:microsoft.com/office/officeart/2005/8/layout/list1"/>
    <dgm:cxn modelId="{B6EB873F-A272-4DD1-9A28-11C284A3DD26}" type="presParOf" srcId="{6ACF57EC-0FD1-4880-A68A-6EAF77F94B61}" destId="{56C3D0F0-72D7-4D1F-BE04-A7748D42361F}" srcOrd="8" destOrd="0" presId="urn:microsoft.com/office/officeart/2005/8/layout/list1"/>
    <dgm:cxn modelId="{37D535B7-90FA-4409-AA44-3A9152FBDC44}" type="presParOf" srcId="{56C3D0F0-72D7-4D1F-BE04-A7748D42361F}" destId="{B0F84AEC-385D-40F1-87CA-FAB44939AD00}" srcOrd="0" destOrd="0" presId="urn:microsoft.com/office/officeart/2005/8/layout/list1"/>
    <dgm:cxn modelId="{12CCB2B0-37F7-424A-BAF3-F931AE2CA156}" type="presParOf" srcId="{56C3D0F0-72D7-4D1F-BE04-A7748D42361F}" destId="{F33BE427-DA7B-43E3-91AE-E19B3B84322A}" srcOrd="1" destOrd="0" presId="urn:microsoft.com/office/officeart/2005/8/layout/list1"/>
    <dgm:cxn modelId="{368F7491-5E4A-4196-BE91-A9E58C38C937}" type="presParOf" srcId="{6ACF57EC-0FD1-4880-A68A-6EAF77F94B61}" destId="{4262064F-2DBA-4B58-BFB3-DA27C3BEDD9D}" srcOrd="9" destOrd="0" presId="urn:microsoft.com/office/officeart/2005/8/layout/list1"/>
    <dgm:cxn modelId="{65076EE5-6507-4701-B0FD-EF3DD7B135C9}" type="presParOf" srcId="{6ACF57EC-0FD1-4880-A68A-6EAF77F94B61}" destId="{DF28A57A-6B5E-4223-AD40-6A70ACFECCF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788020-0502-48A8-9577-3CD47EEAE699}"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BCF51B73-5E54-453F-8817-F31EF54784BE}">
      <dgm:prSet/>
      <dgm:spPr/>
      <dgm:t>
        <a:bodyPr/>
        <a:lstStyle/>
        <a:p>
          <a:r>
            <a:rPr lang="es-ES"/>
            <a:t>The reform shall not only focus on the priority of the collective agreements at sectoral level. </a:t>
          </a:r>
          <a:endParaRPr lang="en-US"/>
        </a:p>
      </dgm:t>
    </dgm:pt>
    <dgm:pt modelId="{176CC14E-0D11-420A-BE76-286EA2D154F8}" type="parTrans" cxnId="{9301E95E-72B4-4718-81FF-8101C079D49E}">
      <dgm:prSet/>
      <dgm:spPr/>
      <dgm:t>
        <a:bodyPr/>
        <a:lstStyle/>
        <a:p>
          <a:endParaRPr lang="en-US"/>
        </a:p>
      </dgm:t>
    </dgm:pt>
    <dgm:pt modelId="{788B273F-9031-4E97-AD3D-2DDA9CD289E8}" type="sibTrans" cxnId="{9301E95E-72B4-4718-81FF-8101C079D49E}">
      <dgm:prSet/>
      <dgm:spPr/>
      <dgm:t>
        <a:bodyPr/>
        <a:lstStyle/>
        <a:p>
          <a:endParaRPr lang="en-US"/>
        </a:p>
      </dgm:t>
    </dgm:pt>
    <dgm:pt modelId="{8D145CF0-DD95-44E8-9F7A-A1773EBEDB96}">
      <dgm:prSet/>
      <dgm:spPr/>
      <dgm:t>
        <a:bodyPr/>
        <a:lstStyle/>
        <a:p>
          <a:r>
            <a:rPr lang="es-ES"/>
            <a:t>The reform shall </a:t>
          </a:r>
          <a:r>
            <a:rPr lang="es-ES" b="0" i="0"/>
            <a:t>reduce the fragmentation of bargaining units. </a:t>
          </a:r>
          <a:r>
            <a:rPr lang="es-ES"/>
            <a:t>The reform may create incentives to negotiate at sectoral level. For example, public support for training only if the parties have tried the negotiation. </a:t>
          </a:r>
          <a:endParaRPr lang="en-US"/>
        </a:p>
      </dgm:t>
    </dgm:pt>
    <dgm:pt modelId="{B4B4CA94-4DA9-4D23-AEBC-41A46022C2DF}" type="parTrans" cxnId="{D80291C2-3345-45FC-90FB-89E0D14EDB0E}">
      <dgm:prSet/>
      <dgm:spPr/>
      <dgm:t>
        <a:bodyPr/>
        <a:lstStyle/>
        <a:p>
          <a:endParaRPr lang="en-US"/>
        </a:p>
      </dgm:t>
    </dgm:pt>
    <dgm:pt modelId="{7E170AE3-23B9-4964-9CDD-3001C27C14F9}" type="sibTrans" cxnId="{D80291C2-3345-45FC-90FB-89E0D14EDB0E}">
      <dgm:prSet/>
      <dgm:spPr/>
      <dgm:t>
        <a:bodyPr/>
        <a:lstStyle/>
        <a:p>
          <a:endParaRPr lang="en-US"/>
        </a:p>
      </dgm:t>
    </dgm:pt>
    <dgm:pt modelId="{02C5F916-2A95-408D-81C6-860D7CCC376E}" type="pres">
      <dgm:prSet presAssocID="{88788020-0502-48A8-9577-3CD47EEAE699}" presName="hierChild1" presStyleCnt="0">
        <dgm:presLayoutVars>
          <dgm:chPref val="1"/>
          <dgm:dir/>
          <dgm:animOne val="branch"/>
          <dgm:animLvl val="lvl"/>
          <dgm:resizeHandles/>
        </dgm:presLayoutVars>
      </dgm:prSet>
      <dgm:spPr/>
    </dgm:pt>
    <dgm:pt modelId="{4B40EE09-57EB-4F34-A73C-DF18CEB77F58}" type="pres">
      <dgm:prSet presAssocID="{BCF51B73-5E54-453F-8817-F31EF54784BE}" presName="hierRoot1" presStyleCnt="0"/>
      <dgm:spPr/>
    </dgm:pt>
    <dgm:pt modelId="{DC44E00A-CE45-4482-9E17-0A61FF19EE35}" type="pres">
      <dgm:prSet presAssocID="{BCF51B73-5E54-453F-8817-F31EF54784BE}" presName="composite" presStyleCnt="0"/>
      <dgm:spPr/>
    </dgm:pt>
    <dgm:pt modelId="{F24C9114-3B96-445C-ABCA-D3063915C916}" type="pres">
      <dgm:prSet presAssocID="{BCF51B73-5E54-453F-8817-F31EF54784BE}" presName="background" presStyleLbl="node0" presStyleIdx="0" presStyleCnt="2"/>
      <dgm:spPr/>
    </dgm:pt>
    <dgm:pt modelId="{D50D1A4D-403B-4DDB-9461-4B4ED1712D0E}" type="pres">
      <dgm:prSet presAssocID="{BCF51B73-5E54-453F-8817-F31EF54784BE}" presName="text" presStyleLbl="fgAcc0" presStyleIdx="0" presStyleCnt="2">
        <dgm:presLayoutVars>
          <dgm:chPref val="3"/>
        </dgm:presLayoutVars>
      </dgm:prSet>
      <dgm:spPr/>
    </dgm:pt>
    <dgm:pt modelId="{033D72A5-5A50-4B24-AE16-5D08F5E19ABA}" type="pres">
      <dgm:prSet presAssocID="{BCF51B73-5E54-453F-8817-F31EF54784BE}" presName="hierChild2" presStyleCnt="0"/>
      <dgm:spPr/>
    </dgm:pt>
    <dgm:pt modelId="{BA6ED2F6-5A8F-45A0-9009-1CCE3BAC6253}" type="pres">
      <dgm:prSet presAssocID="{8D145CF0-DD95-44E8-9F7A-A1773EBEDB96}" presName="hierRoot1" presStyleCnt="0"/>
      <dgm:spPr/>
    </dgm:pt>
    <dgm:pt modelId="{D4E304EE-ABEE-4FDD-A65A-9E7A658DCFE2}" type="pres">
      <dgm:prSet presAssocID="{8D145CF0-DD95-44E8-9F7A-A1773EBEDB96}" presName="composite" presStyleCnt="0"/>
      <dgm:spPr/>
    </dgm:pt>
    <dgm:pt modelId="{464EC274-6F3C-4ECF-ADE9-F0CCFB370539}" type="pres">
      <dgm:prSet presAssocID="{8D145CF0-DD95-44E8-9F7A-A1773EBEDB96}" presName="background" presStyleLbl="node0" presStyleIdx="1" presStyleCnt="2"/>
      <dgm:spPr/>
    </dgm:pt>
    <dgm:pt modelId="{DF4544AA-0595-48A0-881A-24CB90ADD5DA}" type="pres">
      <dgm:prSet presAssocID="{8D145CF0-DD95-44E8-9F7A-A1773EBEDB96}" presName="text" presStyleLbl="fgAcc0" presStyleIdx="1" presStyleCnt="2">
        <dgm:presLayoutVars>
          <dgm:chPref val="3"/>
        </dgm:presLayoutVars>
      </dgm:prSet>
      <dgm:spPr/>
    </dgm:pt>
    <dgm:pt modelId="{637F9841-8EFE-4AAC-A1F3-220CE74A306A}" type="pres">
      <dgm:prSet presAssocID="{8D145CF0-DD95-44E8-9F7A-A1773EBEDB96}" presName="hierChild2" presStyleCnt="0"/>
      <dgm:spPr/>
    </dgm:pt>
  </dgm:ptLst>
  <dgm:cxnLst>
    <dgm:cxn modelId="{70C0DC19-2AC9-400E-A91A-9E44E477165D}" type="presOf" srcId="{8D145CF0-DD95-44E8-9F7A-A1773EBEDB96}" destId="{DF4544AA-0595-48A0-881A-24CB90ADD5DA}" srcOrd="0" destOrd="0" presId="urn:microsoft.com/office/officeart/2005/8/layout/hierarchy1"/>
    <dgm:cxn modelId="{9301E95E-72B4-4718-81FF-8101C079D49E}" srcId="{88788020-0502-48A8-9577-3CD47EEAE699}" destId="{BCF51B73-5E54-453F-8817-F31EF54784BE}" srcOrd="0" destOrd="0" parTransId="{176CC14E-0D11-420A-BE76-286EA2D154F8}" sibTransId="{788B273F-9031-4E97-AD3D-2DDA9CD289E8}"/>
    <dgm:cxn modelId="{BC80639B-DA1E-4FD6-B0A8-5E68B8028C8B}" type="presOf" srcId="{BCF51B73-5E54-453F-8817-F31EF54784BE}" destId="{D50D1A4D-403B-4DDB-9461-4B4ED1712D0E}" srcOrd="0" destOrd="0" presId="urn:microsoft.com/office/officeart/2005/8/layout/hierarchy1"/>
    <dgm:cxn modelId="{D80291C2-3345-45FC-90FB-89E0D14EDB0E}" srcId="{88788020-0502-48A8-9577-3CD47EEAE699}" destId="{8D145CF0-DD95-44E8-9F7A-A1773EBEDB96}" srcOrd="1" destOrd="0" parTransId="{B4B4CA94-4DA9-4D23-AEBC-41A46022C2DF}" sibTransId="{7E170AE3-23B9-4964-9CDD-3001C27C14F9}"/>
    <dgm:cxn modelId="{B63DBAD8-AE48-4A9F-92C0-B878483AE5CF}" type="presOf" srcId="{88788020-0502-48A8-9577-3CD47EEAE699}" destId="{02C5F916-2A95-408D-81C6-860D7CCC376E}" srcOrd="0" destOrd="0" presId="urn:microsoft.com/office/officeart/2005/8/layout/hierarchy1"/>
    <dgm:cxn modelId="{B37AEF01-0509-42C9-8416-A0B96CE52255}" type="presParOf" srcId="{02C5F916-2A95-408D-81C6-860D7CCC376E}" destId="{4B40EE09-57EB-4F34-A73C-DF18CEB77F58}" srcOrd="0" destOrd="0" presId="urn:microsoft.com/office/officeart/2005/8/layout/hierarchy1"/>
    <dgm:cxn modelId="{9A2CAFAA-B8BC-44F4-8D12-98CD5467F13F}" type="presParOf" srcId="{4B40EE09-57EB-4F34-A73C-DF18CEB77F58}" destId="{DC44E00A-CE45-4482-9E17-0A61FF19EE35}" srcOrd="0" destOrd="0" presId="urn:microsoft.com/office/officeart/2005/8/layout/hierarchy1"/>
    <dgm:cxn modelId="{2DAD9E3C-D32D-498C-BF51-AB56B8320FA3}" type="presParOf" srcId="{DC44E00A-CE45-4482-9E17-0A61FF19EE35}" destId="{F24C9114-3B96-445C-ABCA-D3063915C916}" srcOrd="0" destOrd="0" presId="urn:microsoft.com/office/officeart/2005/8/layout/hierarchy1"/>
    <dgm:cxn modelId="{039DD7BF-222D-4E54-9A33-3E95E8AAADF9}" type="presParOf" srcId="{DC44E00A-CE45-4482-9E17-0A61FF19EE35}" destId="{D50D1A4D-403B-4DDB-9461-4B4ED1712D0E}" srcOrd="1" destOrd="0" presId="urn:microsoft.com/office/officeart/2005/8/layout/hierarchy1"/>
    <dgm:cxn modelId="{3A8074DB-94E7-47A5-91C3-728208090708}" type="presParOf" srcId="{4B40EE09-57EB-4F34-A73C-DF18CEB77F58}" destId="{033D72A5-5A50-4B24-AE16-5D08F5E19ABA}" srcOrd="1" destOrd="0" presId="urn:microsoft.com/office/officeart/2005/8/layout/hierarchy1"/>
    <dgm:cxn modelId="{7923D2A6-A0A7-49B6-A4C3-D8191008B5A5}" type="presParOf" srcId="{02C5F916-2A95-408D-81C6-860D7CCC376E}" destId="{BA6ED2F6-5A8F-45A0-9009-1CCE3BAC6253}" srcOrd="1" destOrd="0" presId="urn:microsoft.com/office/officeart/2005/8/layout/hierarchy1"/>
    <dgm:cxn modelId="{217256A7-C1D3-4077-8D09-3B117DF85A6D}" type="presParOf" srcId="{BA6ED2F6-5A8F-45A0-9009-1CCE3BAC6253}" destId="{D4E304EE-ABEE-4FDD-A65A-9E7A658DCFE2}" srcOrd="0" destOrd="0" presId="urn:microsoft.com/office/officeart/2005/8/layout/hierarchy1"/>
    <dgm:cxn modelId="{F41FEAA4-F9CC-41FB-BAA1-3DB9EB2F0A56}" type="presParOf" srcId="{D4E304EE-ABEE-4FDD-A65A-9E7A658DCFE2}" destId="{464EC274-6F3C-4ECF-ADE9-F0CCFB370539}" srcOrd="0" destOrd="0" presId="urn:microsoft.com/office/officeart/2005/8/layout/hierarchy1"/>
    <dgm:cxn modelId="{BE02A8D1-E05E-4758-B463-C08B623BBC0E}" type="presParOf" srcId="{D4E304EE-ABEE-4FDD-A65A-9E7A658DCFE2}" destId="{DF4544AA-0595-48A0-881A-24CB90ADD5DA}" srcOrd="1" destOrd="0" presId="urn:microsoft.com/office/officeart/2005/8/layout/hierarchy1"/>
    <dgm:cxn modelId="{D3820E9F-7BFD-487B-B78D-8E7F308543F2}" type="presParOf" srcId="{BA6ED2F6-5A8F-45A0-9009-1CCE3BAC6253}" destId="{637F9841-8EFE-4AAC-A1F3-220CE74A306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A8092-6470-4DE0-B3A8-83C831D03AA5}">
      <dsp:nvSpPr>
        <dsp:cNvPr id="0" name=""/>
        <dsp:cNvSpPr/>
      </dsp:nvSpPr>
      <dsp:spPr>
        <a:xfrm>
          <a:off x="0" y="515126"/>
          <a:ext cx="7886700"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167B55-D460-48C4-9048-5F57B5D761A6}">
      <dsp:nvSpPr>
        <dsp:cNvPr id="0" name=""/>
        <dsp:cNvSpPr/>
      </dsp:nvSpPr>
      <dsp:spPr>
        <a:xfrm>
          <a:off x="394335" y="96659"/>
          <a:ext cx="5404148" cy="5955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a:t>1. Lack of knowledge of negotiating</a:t>
          </a:r>
          <a:endParaRPr lang="es-ES" sz="2400" kern="1200" dirty="0"/>
        </a:p>
      </dsp:txBody>
      <dsp:txXfrm>
        <a:off x="423409" y="125733"/>
        <a:ext cx="5346000" cy="537439"/>
      </dsp:txXfrm>
    </dsp:sp>
    <dsp:sp modelId="{E0EA383C-8DD6-4CB7-B9C9-86911CFCB2E3}">
      <dsp:nvSpPr>
        <dsp:cNvPr id="0" name=""/>
        <dsp:cNvSpPr/>
      </dsp:nvSpPr>
      <dsp:spPr>
        <a:xfrm>
          <a:off x="0" y="1249411"/>
          <a:ext cx="7886700" cy="302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D77C9F-7AB1-4449-95DE-52E734833B31}">
      <dsp:nvSpPr>
        <dsp:cNvPr id="0" name=""/>
        <dsp:cNvSpPr/>
      </dsp:nvSpPr>
      <dsp:spPr>
        <a:xfrm>
          <a:off x="394335" y="882326"/>
          <a:ext cx="5520690" cy="54420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a:t>2. The refusal of workers representatives </a:t>
          </a:r>
          <a:endParaRPr lang="es-ES" sz="2400" kern="1200" dirty="0"/>
        </a:p>
      </dsp:txBody>
      <dsp:txXfrm>
        <a:off x="420901" y="908892"/>
        <a:ext cx="5467558" cy="491072"/>
      </dsp:txXfrm>
    </dsp:sp>
    <dsp:sp modelId="{DF28A57A-6B5E-4223-AD40-6A70ACFECCFD}">
      <dsp:nvSpPr>
        <dsp:cNvPr id="0" name=""/>
        <dsp:cNvSpPr/>
      </dsp:nvSpPr>
      <dsp:spPr>
        <a:xfrm>
          <a:off x="0" y="2269261"/>
          <a:ext cx="7886700" cy="302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3BE427-DA7B-43E3-91AE-E19B3B84322A}">
      <dsp:nvSpPr>
        <dsp:cNvPr id="0" name=""/>
        <dsp:cNvSpPr/>
      </dsp:nvSpPr>
      <dsp:spPr>
        <a:xfrm>
          <a:off x="394335" y="1616611"/>
          <a:ext cx="5465759" cy="75930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3. The lack of workers representatives</a:t>
          </a:r>
          <a:endParaRPr lang="es-ES" sz="2400" kern="1200" dirty="0"/>
        </a:p>
      </dsp:txBody>
      <dsp:txXfrm>
        <a:off x="431401" y="1653677"/>
        <a:ext cx="5391627" cy="685174"/>
      </dsp:txXfrm>
    </dsp:sp>
    <dsp:sp modelId="{106A3C88-660F-4BB1-8B84-E6B3FD58B53F}">
      <dsp:nvSpPr>
        <dsp:cNvPr id="0" name=""/>
        <dsp:cNvSpPr/>
      </dsp:nvSpPr>
      <dsp:spPr>
        <a:xfrm>
          <a:off x="0" y="3060495"/>
          <a:ext cx="7886700" cy="302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357A13-E7DF-409F-9C15-650E0A7CE488}">
      <dsp:nvSpPr>
        <dsp:cNvPr id="0" name=""/>
        <dsp:cNvSpPr/>
      </dsp:nvSpPr>
      <dsp:spPr>
        <a:xfrm>
          <a:off x="394335" y="2565997"/>
          <a:ext cx="5465759" cy="67161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4. The collective agreement at sectoral level is </a:t>
          </a:r>
          <a:r>
            <a:rPr lang="en-US" sz="2400" kern="1200" dirty="0" err="1"/>
            <a:t>appropiate</a:t>
          </a:r>
          <a:r>
            <a:rPr lang="en-US" sz="2400" kern="1200" dirty="0"/>
            <a:t> for business needs </a:t>
          </a:r>
          <a:endParaRPr lang="es-ES" sz="2400" kern="1200" dirty="0"/>
        </a:p>
      </dsp:txBody>
      <dsp:txXfrm>
        <a:off x="427121" y="2598783"/>
        <a:ext cx="5400187" cy="606045"/>
      </dsp:txXfrm>
    </dsp:sp>
    <dsp:sp modelId="{281901B5-C023-40B3-949F-7BBBA88E1F9C}">
      <dsp:nvSpPr>
        <dsp:cNvPr id="0" name=""/>
        <dsp:cNvSpPr/>
      </dsp:nvSpPr>
      <dsp:spPr>
        <a:xfrm>
          <a:off x="0" y="4195641"/>
          <a:ext cx="7886700"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A25699-7146-4CDF-88EC-5000963C2DEA}">
      <dsp:nvSpPr>
        <dsp:cNvPr id="0" name=""/>
        <dsp:cNvSpPr/>
      </dsp:nvSpPr>
      <dsp:spPr>
        <a:xfrm>
          <a:off x="393949" y="3427695"/>
          <a:ext cx="5515298" cy="94506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s-ES" sz="2400" kern="1200" dirty="0"/>
            <a:t>5. Cultural gap </a:t>
          </a:r>
          <a:r>
            <a:rPr lang="es-ES" sz="2400" kern="1200" dirty="0" err="1"/>
            <a:t>between</a:t>
          </a:r>
          <a:r>
            <a:rPr lang="es-ES" sz="2400" kern="1200" dirty="0"/>
            <a:t> American </a:t>
          </a:r>
          <a:r>
            <a:rPr lang="es-ES" sz="2400" kern="1200" dirty="0" err="1"/>
            <a:t>companies</a:t>
          </a:r>
          <a:r>
            <a:rPr lang="es-ES" sz="2400" kern="1200" dirty="0"/>
            <a:t> and </a:t>
          </a:r>
          <a:r>
            <a:rPr lang="es-ES" sz="2400" kern="1200" dirty="0" err="1"/>
            <a:t>Spanish</a:t>
          </a:r>
          <a:r>
            <a:rPr lang="es-ES" sz="2400" kern="1200" dirty="0"/>
            <a:t> </a:t>
          </a:r>
          <a:r>
            <a:rPr lang="es-ES" sz="2400" kern="1200" dirty="0" err="1"/>
            <a:t>trade</a:t>
          </a:r>
          <a:r>
            <a:rPr lang="es-ES" sz="2400" kern="1200" dirty="0"/>
            <a:t> </a:t>
          </a:r>
          <a:r>
            <a:rPr lang="es-ES" sz="2400" kern="1200" dirty="0" err="1"/>
            <a:t>unions</a:t>
          </a:r>
          <a:r>
            <a:rPr lang="es-ES" sz="2400" kern="1200" dirty="0"/>
            <a:t> </a:t>
          </a:r>
          <a:r>
            <a:rPr lang="es-ES" sz="2400" kern="1200"/>
            <a:t>(DuPont) </a:t>
          </a:r>
          <a:endParaRPr lang="es-ES" sz="2400" kern="1200" dirty="0"/>
        </a:p>
      </dsp:txBody>
      <dsp:txXfrm>
        <a:off x="440083" y="3473829"/>
        <a:ext cx="5423030" cy="852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A8092-6470-4DE0-B3A8-83C831D03AA5}">
      <dsp:nvSpPr>
        <dsp:cNvPr id="0" name=""/>
        <dsp:cNvSpPr/>
      </dsp:nvSpPr>
      <dsp:spPr>
        <a:xfrm>
          <a:off x="0" y="772161"/>
          <a:ext cx="7886700"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167B55-D460-48C4-9048-5F57B5D761A6}">
      <dsp:nvSpPr>
        <dsp:cNvPr id="0" name=""/>
        <dsp:cNvSpPr/>
      </dsp:nvSpPr>
      <dsp:spPr>
        <a:xfrm>
          <a:off x="394335" y="74716"/>
          <a:ext cx="6120899" cy="9926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1. Difficulties of business association to negotiate with several trade unions   </a:t>
          </a:r>
          <a:endParaRPr lang="es-ES" sz="2400" kern="1200" dirty="0"/>
        </a:p>
      </dsp:txBody>
      <dsp:txXfrm>
        <a:off x="442792" y="123173"/>
        <a:ext cx="6023985" cy="895731"/>
      </dsp:txXfrm>
    </dsp:sp>
    <dsp:sp modelId="{E0EA383C-8DD6-4CB7-B9C9-86911CFCB2E3}">
      <dsp:nvSpPr>
        <dsp:cNvPr id="0" name=""/>
        <dsp:cNvSpPr/>
      </dsp:nvSpPr>
      <dsp:spPr>
        <a:xfrm>
          <a:off x="0" y="2325247"/>
          <a:ext cx="7886700" cy="504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D77C9F-7AB1-4449-95DE-52E734833B31}">
      <dsp:nvSpPr>
        <dsp:cNvPr id="0" name=""/>
        <dsp:cNvSpPr/>
      </dsp:nvSpPr>
      <dsp:spPr>
        <a:xfrm>
          <a:off x="394335" y="1384161"/>
          <a:ext cx="6162801" cy="12362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2. </a:t>
          </a:r>
          <a:r>
            <a:rPr lang="en-US" sz="2400" kern="1200" dirty="0" err="1"/>
            <a:t>Specialised</a:t>
          </a:r>
          <a:r>
            <a:rPr lang="en-US" sz="2400" kern="1200" dirty="0"/>
            <a:t> tasks of employees may justify the existence of different collective agreements </a:t>
          </a:r>
          <a:endParaRPr lang="es-ES" sz="2400" kern="1200" dirty="0"/>
        </a:p>
      </dsp:txBody>
      <dsp:txXfrm>
        <a:off x="454685" y="1444511"/>
        <a:ext cx="6042101" cy="1115585"/>
      </dsp:txXfrm>
    </dsp:sp>
    <dsp:sp modelId="{DF28A57A-6B5E-4223-AD40-6A70ACFECCFD}">
      <dsp:nvSpPr>
        <dsp:cNvPr id="0" name=""/>
        <dsp:cNvSpPr/>
      </dsp:nvSpPr>
      <dsp:spPr>
        <a:xfrm>
          <a:off x="0" y="3982274"/>
          <a:ext cx="7886700" cy="504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3BE427-DA7B-43E3-91AE-E19B3B84322A}">
      <dsp:nvSpPr>
        <dsp:cNvPr id="0" name=""/>
        <dsp:cNvSpPr/>
      </dsp:nvSpPr>
      <dsp:spPr>
        <a:xfrm>
          <a:off x="394335" y="2937247"/>
          <a:ext cx="6141933" cy="12655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3. Mutual responsibility (trade unions) </a:t>
          </a:r>
          <a:endParaRPr lang="es-ES" sz="2400" kern="1200" dirty="0"/>
        </a:p>
      </dsp:txBody>
      <dsp:txXfrm>
        <a:off x="456112" y="2999024"/>
        <a:ext cx="6018379" cy="1141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C9114-3B96-445C-ABCA-D3063915C916}">
      <dsp:nvSpPr>
        <dsp:cNvPr id="0" name=""/>
        <dsp:cNvSpPr/>
      </dsp:nvSpPr>
      <dsp:spPr>
        <a:xfrm>
          <a:off x="1283"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D1A4D-403B-4DDB-9461-4B4ED1712D0E}">
      <dsp:nvSpPr>
        <dsp:cNvPr id="0" name=""/>
        <dsp:cNvSpPr/>
      </dsp:nvSpPr>
      <dsp:spPr>
        <a:xfrm>
          <a:off x="501904"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a:t>The reform shall not only focus on the priority of the collective agreements at sectoral level. </a:t>
          </a:r>
          <a:endParaRPr lang="en-US" sz="2300" kern="1200"/>
        </a:p>
      </dsp:txBody>
      <dsp:txXfrm>
        <a:off x="585701" y="873933"/>
        <a:ext cx="4337991" cy="2693452"/>
      </dsp:txXfrm>
    </dsp:sp>
    <dsp:sp modelId="{464EC274-6F3C-4ECF-ADE9-F0CCFB370539}">
      <dsp:nvSpPr>
        <dsp:cNvPr id="0" name=""/>
        <dsp:cNvSpPr/>
      </dsp:nvSpPr>
      <dsp:spPr>
        <a:xfrm>
          <a:off x="5508110"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4544AA-0595-48A0-881A-24CB90ADD5DA}">
      <dsp:nvSpPr>
        <dsp:cNvPr id="0" name=""/>
        <dsp:cNvSpPr/>
      </dsp:nvSpPr>
      <dsp:spPr>
        <a:xfrm>
          <a:off x="6008730"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a:t>The reform shall </a:t>
          </a:r>
          <a:r>
            <a:rPr lang="es-ES" sz="2300" b="0" i="0" kern="1200"/>
            <a:t>reduce the fragmentation of bargaining units. </a:t>
          </a:r>
          <a:r>
            <a:rPr lang="es-ES" sz="2300" kern="1200"/>
            <a:t>The reform may create incentives to negotiate at sectoral level. For example, public support for training only if the parties have tried the negotiation. </a:t>
          </a:r>
          <a:endParaRPr lang="en-US" sz="2300" kern="1200"/>
        </a:p>
      </dsp:txBody>
      <dsp:txXfrm>
        <a:off x="6092527" y="873933"/>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47A3B-5F9A-4F32-AFF3-4DA7A5676AC3}" type="datetimeFigureOut">
              <a:rPr lang="es-ES" smtClean="0"/>
              <a:t>24/11/2021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08148-2147-4505-8E60-DB9C22F5CA67}" type="slidenum">
              <a:rPr lang="es-ES" smtClean="0"/>
              <a:t>‹Nº›</a:t>
            </a:fld>
            <a:endParaRPr lang="es-ES"/>
          </a:p>
        </p:txBody>
      </p:sp>
    </p:spTree>
    <p:extLst>
      <p:ext uri="{BB962C8B-B14F-4D97-AF65-F5344CB8AC3E}">
        <p14:creationId xmlns:p14="http://schemas.microsoft.com/office/powerpoint/2010/main" val="2385925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F925B35B-163D-4CAB-8691-53DF2F0B6153}" type="slidenum">
              <a:rPr lang="es-ES" smtClean="0"/>
              <a:pPr/>
              <a:t>3</a:t>
            </a:fld>
            <a:endParaRPr lang="es-ES"/>
          </a:p>
        </p:txBody>
      </p:sp>
    </p:spTree>
    <p:extLst>
      <p:ext uri="{BB962C8B-B14F-4D97-AF65-F5344CB8AC3E}">
        <p14:creationId xmlns:p14="http://schemas.microsoft.com/office/powerpoint/2010/main" val="3947136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54E32-D2D5-41B5-AE5F-301CEDDA194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266205C-5DFA-4AE0-B092-D7CDB1BF10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65827A6-0750-4AFA-AA35-8F723D6CA68A}"/>
              </a:ext>
            </a:extLst>
          </p:cNvPr>
          <p:cNvSpPr>
            <a:spLocks noGrp="1"/>
          </p:cNvSpPr>
          <p:nvPr>
            <p:ph type="dt" sz="half" idx="10"/>
          </p:nvPr>
        </p:nvSpPr>
        <p:spPr/>
        <p:txBody>
          <a:bodyPr/>
          <a:lstStyle/>
          <a:p>
            <a:fld id="{50CED762-9E1F-4ABC-AA61-98053B80FA91}" type="datetimeFigureOut">
              <a:rPr lang="es-ES" smtClean="0"/>
              <a:t>24/11/2021</a:t>
            </a:fld>
            <a:endParaRPr lang="es-ES"/>
          </a:p>
        </p:txBody>
      </p:sp>
      <p:sp>
        <p:nvSpPr>
          <p:cNvPr id="5" name="Marcador de pie de página 4">
            <a:extLst>
              <a:ext uri="{FF2B5EF4-FFF2-40B4-BE49-F238E27FC236}">
                <a16:creationId xmlns:a16="http://schemas.microsoft.com/office/drawing/2014/main" id="{926508C8-54B1-48FA-977C-602DE132C4E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FD4DB30-2435-4348-BD97-6931E65266D4}"/>
              </a:ext>
            </a:extLst>
          </p:cNvPr>
          <p:cNvSpPr>
            <a:spLocks noGrp="1"/>
          </p:cNvSpPr>
          <p:nvPr>
            <p:ph type="sldNum" sz="quarter" idx="12"/>
          </p:nvPr>
        </p:nvSpPr>
        <p:spPr/>
        <p:txBody>
          <a:bodyPr/>
          <a:lstStyle/>
          <a:p>
            <a:fld id="{93CC22B8-1D83-45A7-9A1E-7BF6C513F0EB}" type="slidenum">
              <a:rPr lang="es-ES" smtClean="0"/>
              <a:t>‹Nº›</a:t>
            </a:fld>
            <a:endParaRPr lang="es-ES"/>
          </a:p>
        </p:txBody>
      </p:sp>
    </p:spTree>
    <p:extLst>
      <p:ext uri="{BB962C8B-B14F-4D97-AF65-F5344CB8AC3E}">
        <p14:creationId xmlns:p14="http://schemas.microsoft.com/office/powerpoint/2010/main" val="254244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E57167-884A-4C9A-B74D-BA8703E7094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763B10-CC55-4D27-B880-E5197A8AC49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1E7CE8-09A5-4672-8705-007FF2036B23}"/>
              </a:ext>
            </a:extLst>
          </p:cNvPr>
          <p:cNvSpPr>
            <a:spLocks noGrp="1"/>
          </p:cNvSpPr>
          <p:nvPr>
            <p:ph type="dt" sz="half" idx="10"/>
          </p:nvPr>
        </p:nvSpPr>
        <p:spPr/>
        <p:txBody>
          <a:bodyPr/>
          <a:lstStyle/>
          <a:p>
            <a:fld id="{50CED762-9E1F-4ABC-AA61-98053B80FA91}" type="datetimeFigureOut">
              <a:rPr lang="es-ES" smtClean="0"/>
              <a:t>24/11/2021</a:t>
            </a:fld>
            <a:endParaRPr lang="es-ES"/>
          </a:p>
        </p:txBody>
      </p:sp>
      <p:sp>
        <p:nvSpPr>
          <p:cNvPr id="5" name="Marcador de pie de página 4">
            <a:extLst>
              <a:ext uri="{FF2B5EF4-FFF2-40B4-BE49-F238E27FC236}">
                <a16:creationId xmlns:a16="http://schemas.microsoft.com/office/drawing/2014/main" id="{5B3DBF55-BE84-4E6A-B450-E508BC93495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2773770-71F1-424C-8456-65A991A6EDE6}"/>
              </a:ext>
            </a:extLst>
          </p:cNvPr>
          <p:cNvSpPr>
            <a:spLocks noGrp="1"/>
          </p:cNvSpPr>
          <p:nvPr>
            <p:ph type="sldNum" sz="quarter" idx="12"/>
          </p:nvPr>
        </p:nvSpPr>
        <p:spPr/>
        <p:txBody>
          <a:bodyPr/>
          <a:lstStyle/>
          <a:p>
            <a:fld id="{93CC22B8-1D83-45A7-9A1E-7BF6C513F0EB}" type="slidenum">
              <a:rPr lang="es-ES" smtClean="0"/>
              <a:t>‹Nº›</a:t>
            </a:fld>
            <a:endParaRPr lang="es-ES"/>
          </a:p>
        </p:txBody>
      </p:sp>
    </p:spTree>
    <p:extLst>
      <p:ext uri="{BB962C8B-B14F-4D97-AF65-F5344CB8AC3E}">
        <p14:creationId xmlns:p14="http://schemas.microsoft.com/office/powerpoint/2010/main" val="62077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56815B-B283-41A4-A6DE-195E5666DE2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B339177-1B6D-4470-9645-3CBD371BE10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2988E1-F184-4065-8431-DF8C06E379DA}"/>
              </a:ext>
            </a:extLst>
          </p:cNvPr>
          <p:cNvSpPr>
            <a:spLocks noGrp="1"/>
          </p:cNvSpPr>
          <p:nvPr>
            <p:ph type="dt" sz="half" idx="10"/>
          </p:nvPr>
        </p:nvSpPr>
        <p:spPr/>
        <p:txBody>
          <a:bodyPr/>
          <a:lstStyle/>
          <a:p>
            <a:fld id="{50CED762-9E1F-4ABC-AA61-98053B80FA91}" type="datetimeFigureOut">
              <a:rPr lang="es-ES" smtClean="0"/>
              <a:t>24/11/2021</a:t>
            </a:fld>
            <a:endParaRPr lang="es-ES"/>
          </a:p>
        </p:txBody>
      </p:sp>
      <p:sp>
        <p:nvSpPr>
          <p:cNvPr id="5" name="Marcador de pie de página 4">
            <a:extLst>
              <a:ext uri="{FF2B5EF4-FFF2-40B4-BE49-F238E27FC236}">
                <a16:creationId xmlns:a16="http://schemas.microsoft.com/office/drawing/2014/main" id="{28FCF856-4FF0-4DB2-9BAE-E4FA1854206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AB2DE7-7891-4FA0-A6AB-4FC1D0F7AFF6}"/>
              </a:ext>
            </a:extLst>
          </p:cNvPr>
          <p:cNvSpPr>
            <a:spLocks noGrp="1"/>
          </p:cNvSpPr>
          <p:nvPr>
            <p:ph type="sldNum" sz="quarter" idx="12"/>
          </p:nvPr>
        </p:nvSpPr>
        <p:spPr/>
        <p:txBody>
          <a:bodyPr/>
          <a:lstStyle/>
          <a:p>
            <a:fld id="{93CC22B8-1D83-45A7-9A1E-7BF6C513F0EB}" type="slidenum">
              <a:rPr lang="es-ES" smtClean="0"/>
              <a:t>‹Nº›</a:t>
            </a:fld>
            <a:endParaRPr lang="es-ES"/>
          </a:p>
        </p:txBody>
      </p:sp>
    </p:spTree>
    <p:extLst>
      <p:ext uri="{BB962C8B-B14F-4D97-AF65-F5344CB8AC3E}">
        <p14:creationId xmlns:p14="http://schemas.microsoft.com/office/powerpoint/2010/main" val="41032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7DA0DC-A307-43F6-8FBA-C5C25955185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832074-4E70-407C-BD15-1D0AD9D0E1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89334E-BF70-40D7-9FE3-216BF449223A}"/>
              </a:ext>
            </a:extLst>
          </p:cNvPr>
          <p:cNvSpPr>
            <a:spLocks noGrp="1"/>
          </p:cNvSpPr>
          <p:nvPr>
            <p:ph type="dt" sz="half" idx="10"/>
          </p:nvPr>
        </p:nvSpPr>
        <p:spPr/>
        <p:txBody>
          <a:bodyPr/>
          <a:lstStyle/>
          <a:p>
            <a:fld id="{50CED762-9E1F-4ABC-AA61-98053B80FA91}" type="datetimeFigureOut">
              <a:rPr lang="es-ES" smtClean="0"/>
              <a:t>24/11/2021</a:t>
            </a:fld>
            <a:endParaRPr lang="es-ES"/>
          </a:p>
        </p:txBody>
      </p:sp>
      <p:sp>
        <p:nvSpPr>
          <p:cNvPr id="5" name="Marcador de pie de página 4">
            <a:extLst>
              <a:ext uri="{FF2B5EF4-FFF2-40B4-BE49-F238E27FC236}">
                <a16:creationId xmlns:a16="http://schemas.microsoft.com/office/drawing/2014/main" id="{B5632C51-ECB6-45BC-8919-8C301367AB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616B23-5BC5-4645-8713-E2C39B3780C8}"/>
              </a:ext>
            </a:extLst>
          </p:cNvPr>
          <p:cNvSpPr>
            <a:spLocks noGrp="1"/>
          </p:cNvSpPr>
          <p:nvPr>
            <p:ph type="sldNum" sz="quarter" idx="12"/>
          </p:nvPr>
        </p:nvSpPr>
        <p:spPr/>
        <p:txBody>
          <a:bodyPr/>
          <a:lstStyle/>
          <a:p>
            <a:fld id="{93CC22B8-1D83-45A7-9A1E-7BF6C513F0EB}" type="slidenum">
              <a:rPr lang="es-ES" smtClean="0"/>
              <a:t>‹Nº›</a:t>
            </a:fld>
            <a:endParaRPr lang="es-ES"/>
          </a:p>
        </p:txBody>
      </p:sp>
    </p:spTree>
    <p:extLst>
      <p:ext uri="{BB962C8B-B14F-4D97-AF65-F5344CB8AC3E}">
        <p14:creationId xmlns:p14="http://schemas.microsoft.com/office/powerpoint/2010/main" val="42655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7787F-E7FA-4EDB-8BD7-7CBBFDCE833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3A5F6CC-4EEE-429B-BF53-2E61EF6DB5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C41F3-C989-425F-B9DF-CF7AA81CF7FC}"/>
              </a:ext>
            </a:extLst>
          </p:cNvPr>
          <p:cNvSpPr>
            <a:spLocks noGrp="1"/>
          </p:cNvSpPr>
          <p:nvPr>
            <p:ph type="dt" sz="half" idx="10"/>
          </p:nvPr>
        </p:nvSpPr>
        <p:spPr/>
        <p:txBody>
          <a:bodyPr/>
          <a:lstStyle/>
          <a:p>
            <a:fld id="{50CED762-9E1F-4ABC-AA61-98053B80FA91}" type="datetimeFigureOut">
              <a:rPr lang="es-ES" smtClean="0"/>
              <a:t>24/11/2021</a:t>
            </a:fld>
            <a:endParaRPr lang="es-ES"/>
          </a:p>
        </p:txBody>
      </p:sp>
      <p:sp>
        <p:nvSpPr>
          <p:cNvPr id="5" name="Marcador de pie de página 4">
            <a:extLst>
              <a:ext uri="{FF2B5EF4-FFF2-40B4-BE49-F238E27FC236}">
                <a16:creationId xmlns:a16="http://schemas.microsoft.com/office/drawing/2014/main" id="{B12913F3-41B9-4DF3-9E12-4E2E24B3A37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443687-FA83-4624-8C4A-324DE2237BA6}"/>
              </a:ext>
            </a:extLst>
          </p:cNvPr>
          <p:cNvSpPr>
            <a:spLocks noGrp="1"/>
          </p:cNvSpPr>
          <p:nvPr>
            <p:ph type="sldNum" sz="quarter" idx="12"/>
          </p:nvPr>
        </p:nvSpPr>
        <p:spPr/>
        <p:txBody>
          <a:bodyPr/>
          <a:lstStyle/>
          <a:p>
            <a:fld id="{93CC22B8-1D83-45A7-9A1E-7BF6C513F0EB}" type="slidenum">
              <a:rPr lang="es-ES" smtClean="0"/>
              <a:t>‹Nº›</a:t>
            </a:fld>
            <a:endParaRPr lang="es-ES"/>
          </a:p>
        </p:txBody>
      </p:sp>
    </p:spTree>
    <p:extLst>
      <p:ext uri="{BB962C8B-B14F-4D97-AF65-F5344CB8AC3E}">
        <p14:creationId xmlns:p14="http://schemas.microsoft.com/office/powerpoint/2010/main" val="303751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D8FF8A-6710-4C79-AB4F-C8FEBDC4B0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7953AD-AE34-4F98-9F56-AE47A0EFA93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FDC78C-ECC7-4EBC-A5E6-79D8C739BB0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FF79A3-4945-434A-8680-97E627950C78}"/>
              </a:ext>
            </a:extLst>
          </p:cNvPr>
          <p:cNvSpPr>
            <a:spLocks noGrp="1"/>
          </p:cNvSpPr>
          <p:nvPr>
            <p:ph type="dt" sz="half" idx="10"/>
          </p:nvPr>
        </p:nvSpPr>
        <p:spPr/>
        <p:txBody>
          <a:bodyPr/>
          <a:lstStyle/>
          <a:p>
            <a:fld id="{50CED762-9E1F-4ABC-AA61-98053B80FA91}" type="datetimeFigureOut">
              <a:rPr lang="es-ES" smtClean="0"/>
              <a:t>24/11/2021</a:t>
            </a:fld>
            <a:endParaRPr lang="es-ES"/>
          </a:p>
        </p:txBody>
      </p:sp>
      <p:sp>
        <p:nvSpPr>
          <p:cNvPr id="6" name="Marcador de pie de página 5">
            <a:extLst>
              <a:ext uri="{FF2B5EF4-FFF2-40B4-BE49-F238E27FC236}">
                <a16:creationId xmlns:a16="http://schemas.microsoft.com/office/drawing/2014/main" id="{85C5B942-C463-4FFF-9F91-2C0A4D2864E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FCDBA2-3C24-405E-B1EC-FD3F9613D6C6}"/>
              </a:ext>
            </a:extLst>
          </p:cNvPr>
          <p:cNvSpPr>
            <a:spLocks noGrp="1"/>
          </p:cNvSpPr>
          <p:nvPr>
            <p:ph type="sldNum" sz="quarter" idx="12"/>
          </p:nvPr>
        </p:nvSpPr>
        <p:spPr/>
        <p:txBody>
          <a:bodyPr/>
          <a:lstStyle/>
          <a:p>
            <a:fld id="{93CC22B8-1D83-45A7-9A1E-7BF6C513F0EB}" type="slidenum">
              <a:rPr lang="es-ES" smtClean="0"/>
              <a:t>‹Nº›</a:t>
            </a:fld>
            <a:endParaRPr lang="es-ES"/>
          </a:p>
        </p:txBody>
      </p:sp>
    </p:spTree>
    <p:extLst>
      <p:ext uri="{BB962C8B-B14F-4D97-AF65-F5344CB8AC3E}">
        <p14:creationId xmlns:p14="http://schemas.microsoft.com/office/powerpoint/2010/main" val="95835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1AE0D9-4C58-47A3-A122-A77A6F00F44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D2F58BA-37F4-477C-B2E2-C6D665F6BF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3A71DB9-8F8D-46EA-8F94-7F155588DA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DFCE17E-02BB-43FD-9BC4-B6AC3E87BD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D819B43-CAA5-4D1D-B42D-310A5D23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EF4A9A7-05DE-4458-A784-465D1A79EB4B}"/>
              </a:ext>
            </a:extLst>
          </p:cNvPr>
          <p:cNvSpPr>
            <a:spLocks noGrp="1"/>
          </p:cNvSpPr>
          <p:nvPr>
            <p:ph type="dt" sz="half" idx="10"/>
          </p:nvPr>
        </p:nvSpPr>
        <p:spPr/>
        <p:txBody>
          <a:bodyPr/>
          <a:lstStyle/>
          <a:p>
            <a:fld id="{50CED762-9E1F-4ABC-AA61-98053B80FA91}" type="datetimeFigureOut">
              <a:rPr lang="es-ES" smtClean="0"/>
              <a:t>24/11/2021</a:t>
            </a:fld>
            <a:endParaRPr lang="es-ES"/>
          </a:p>
        </p:txBody>
      </p:sp>
      <p:sp>
        <p:nvSpPr>
          <p:cNvPr id="8" name="Marcador de pie de página 7">
            <a:extLst>
              <a:ext uri="{FF2B5EF4-FFF2-40B4-BE49-F238E27FC236}">
                <a16:creationId xmlns:a16="http://schemas.microsoft.com/office/drawing/2014/main" id="{BE094936-717C-4548-8A72-F7B7B22FDFD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026B25-B302-492B-8D56-403E15FDD026}"/>
              </a:ext>
            </a:extLst>
          </p:cNvPr>
          <p:cNvSpPr>
            <a:spLocks noGrp="1"/>
          </p:cNvSpPr>
          <p:nvPr>
            <p:ph type="sldNum" sz="quarter" idx="12"/>
          </p:nvPr>
        </p:nvSpPr>
        <p:spPr/>
        <p:txBody>
          <a:bodyPr/>
          <a:lstStyle/>
          <a:p>
            <a:fld id="{93CC22B8-1D83-45A7-9A1E-7BF6C513F0EB}" type="slidenum">
              <a:rPr lang="es-ES" smtClean="0"/>
              <a:t>‹Nº›</a:t>
            </a:fld>
            <a:endParaRPr lang="es-ES"/>
          </a:p>
        </p:txBody>
      </p:sp>
    </p:spTree>
    <p:extLst>
      <p:ext uri="{BB962C8B-B14F-4D97-AF65-F5344CB8AC3E}">
        <p14:creationId xmlns:p14="http://schemas.microsoft.com/office/powerpoint/2010/main" val="163245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8C2A6-BFE9-4528-BF41-9527D63B5A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A6B283F-5B6C-4216-B041-1D1B5DB51C93}"/>
              </a:ext>
            </a:extLst>
          </p:cNvPr>
          <p:cNvSpPr>
            <a:spLocks noGrp="1"/>
          </p:cNvSpPr>
          <p:nvPr>
            <p:ph type="dt" sz="half" idx="10"/>
          </p:nvPr>
        </p:nvSpPr>
        <p:spPr/>
        <p:txBody>
          <a:bodyPr/>
          <a:lstStyle/>
          <a:p>
            <a:fld id="{50CED762-9E1F-4ABC-AA61-98053B80FA91}" type="datetimeFigureOut">
              <a:rPr lang="es-ES" smtClean="0"/>
              <a:t>24/11/2021</a:t>
            </a:fld>
            <a:endParaRPr lang="es-ES"/>
          </a:p>
        </p:txBody>
      </p:sp>
      <p:sp>
        <p:nvSpPr>
          <p:cNvPr id="4" name="Marcador de pie de página 3">
            <a:extLst>
              <a:ext uri="{FF2B5EF4-FFF2-40B4-BE49-F238E27FC236}">
                <a16:creationId xmlns:a16="http://schemas.microsoft.com/office/drawing/2014/main" id="{131A639F-925A-48AC-A787-721D4AEFB17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249B811-B392-406B-913F-C4177EA52B0F}"/>
              </a:ext>
            </a:extLst>
          </p:cNvPr>
          <p:cNvSpPr>
            <a:spLocks noGrp="1"/>
          </p:cNvSpPr>
          <p:nvPr>
            <p:ph type="sldNum" sz="quarter" idx="12"/>
          </p:nvPr>
        </p:nvSpPr>
        <p:spPr/>
        <p:txBody>
          <a:bodyPr/>
          <a:lstStyle/>
          <a:p>
            <a:fld id="{93CC22B8-1D83-45A7-9A1E-7BF6C513F0EB}" type="slidenum">
              <a:rPr lang="es-ES" smtClean="0"/>
              <a:t>‹Nº›</a:t>
            </a:fld>
            <a:endParaRPr lang="es-ES"/>
          </a:p>
        </p:txBody>
      </p:sp>
    </p:spTree>
    <p:extLst>
      <p:ext uri="{BB962C8B-B14F-4D97-AF65-F5344CB8AC3E}">
        <p14:creationId xmlns:p14="http://schemas.microsoft.com/office/powerpoint/2010/main" val="62882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37DBCE-A014-4FD6-9D1F-D2971F186BB0}"/>
              </a:ext>
            </a:extLst>
          </p:cNvPr>
          <p:cNvSpPr>
            <a:spLocks noGrp="1"/>
          </p:cNvSpPr>
          <p:nvPr>
            <p:ph type="dt" sz="half" idx="10"/>
          </p:nvPr>
        </p:nvSpPr>
        <p:spPr/>
        <p:txBody>
          <a:bodyPr/>
          <a:lstStyle/>
          <a:p>
            <a:fld id="{50CED762-9E1F-4ABC-AA61-98053B80FA91}" type="datetimeFigureOut">
              <a:rPr lang="es-ES" smtClean="0"/>
              <a:t>24/11/2021</a:t>
            </a:fld>
            <a:endParaRPr lang="es-ES"/>
          </a:p>
        </p:txBody>
      </p:sp>
      <p:sp>
        <p:nvSpPr>
          <p:cNvPr id="3" name="Marcador de pie de página 2">
            <a:extLst>
              <a:ext uri="{FF2B5EF4-FFF2-40B4-BE49-F238E27FC236}">
                <a16:creationId xmlns:a16="http://schemas.microsoft.com/office/drawing/2014/main" id="{5DF0D0E7-B8E6-45CC-A8EB-55A06848181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AE1C55B-C323-4E30-873D-1F8F1DBEE59B}"/>
              </a:ext>
            </a:extLst>
          </p:cNvPr>
          <p:cNvSpPr>
            <a:spLocks noGrp="1"/>
          </p:cNvSpPr>
          <p:nvPr>
            <p:ph type="sldNum" sz="quarter" idx="12"/>
          </p:nvPr>
        </p:nvSpPr>
        <p:spPr/>
        <p:txBody>
          <a:bodyPr/>
          <a:lstStyle/>
          <a:p>
            <a:fld id="{93CC22B8-1D83-45A7-9A1E-7BF6C513F0EB}" type="slidenum">
              <a:rPr lang="es-ES" smtClean="0"/>
              <a:t>‹Nº›</a:t>
            </a:fld>
            <a:endParaRPr lang="es-ES"/>
          </a:p>
        </p:txBody>
      </p:sp>
    </p:spTree>
    <p:extLst>
      <p:ext uri="{BB962C8B-B14F-4D97-AF65-F5344CB8AC3E}">
        <p14:creationId xmlns:p14="http://schemas.microsoft.com/office/powerpoint/2010/main" val="37194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44F4D-6CC9-437E-9859-4C3C09F41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E26BB7-A87B-4784-A34F-612E1CED69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D32FA3B-70F8-4CF3-A037-64927BF80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059043-35B3-4FA4-ACD7-2D443C6F1B31}"/>
              </a:ext>
            </a:extLst>
          </p:cNvPr>
          <p:cNvSpPr>
            <a:spLocks noGrp="1"/>
          </p:cNvSpPr>
          <p:nvPr>
            <p:ph type="dt" sz="half" idx="10"/>
          </p:nvPr>
        </p:nvSpPr>
        <p:spPr/>
        <p:txBody>
          <a:bodyPr/>
          <a:lstStyle/>
          <a:p>
            <a:fld id="{50CED762-9E1F-4ABC-AA61-98053B80FA91}" type="datetimeFigureOut">
              <a:rPr lang="es-ES" smtClean="0"/>
              <a:t>24/11/2021</a:t>
            </a:fld>
            <a:endParaRPr lang="es-ES"/>
          </a:p>
        </p:txBody>
      </p:sp>
      <p:sp>
        <p:nvSpPr>
          <p:cNvPr id="6" name="Marcador de pie de página 5">
            <a:extLst>
              <a:ext uri="{FF2B5EF4-FFF2-40B4-BE49-F238E27FC236}">
                <a16:creationId xmlns:a16="http://schemas.microsoft.com/office/drawing/2014/main" id="{1D89176B-392D-4C9D-86B9-4D82E61AA8B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CD3BF79-E47E-4016-BEC4-637D26AB591E}"/>
              </a:ext>
            </a:extLst>
          </p:cNvPr>
          <p:cNvSpPr>
            <a:spLocks noGrp="1"/>
          </p:cNvSpPr>
          <p:nvPr>
            <p:ph type="sldNum" sz="quarter" idx="12"/>
          </p:nvPr>
        </p:nvSpPr>
        <p:spPr/>
        <p:txBody>
          <a:bodyPr/>
          <a:lstStyle/>
          <a:p>
            <a:fld id="{93CC22B8-1D83-45A7-9A1E-7BF6C513F0EB}" type="slidenum">
              <a:rPr lang="es-ES" smtClean="0"/>
              <a:t>‹Nº›</a:t>
            </a:fld>
            <a:endParaRPr lang="es-ES"/>
          </a:p>
        </p:txBody>
      </p:sp>
    </p:spTree>
    <p:extLst>
      <p:ext uri="{BB962C8B-B14F-4D97-AF65-F5344CB8AC3E}">
        <p14:creationId xmlns:p14="http://schemas.microsoft.com/office/powerpoint/2010/main" val="300471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8F3D9C-4293-4575-9FED-446D6523451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995F4AD-D068-4601-A897-6A2E612ACE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39EE258-E044-4F5F-AF2C-CA274238C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DF82D75-E709-4A78-8933-717E295CE624}"/>
              </a:ext>
            </a:extLst>
          </p:cNvPr>
          <p:cNvSpPr>
            <a:spLocks noGrp="1"/>
          </p:cNvSpPr>
          <p:nvPr>
            <p:ph type="dt" sz="half" idx="10"/>
          </p:nvPr>
        </p:nvSpPr>
        <p:spPr/>
        <p:txBody>
          <a:bodyPr/>
          <a:lstStyle/>
          <a:p>
            <a:fld id="{50CED762-9E1F-4ABC-AA61-98053B80FA91}" type="datetimeFigureOut">
              <a:rPr lang="es-ES" smtClean="0"/>
              <a:t>24/11/2021</a:t>
            </a:fld>
            <a:endParaRPr lang="es-ES"/>
          </a:p>
        </p:txBody>
      </p:sp>
      <p:sp>
        <p:nvSpPr>
          <p:cNvPr id="6" name="Marcador de pie de página 5">
            <a:extLst>
              <a:ext uri="{FF2B5EF4-FFF2-40B4-BE49-F238E27FC236}">
                <a16:creationId xmlns:a16="http://schemas.microsoft.com/office/drawing/2014/main" id="{475A60EE-32CF-43B0-801A-093818B4BB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60ADAC-2361-4A87-8B13-CACB5184CBBB}"/>
              </a:ext>
            </a:extLst>
          </p:cNvPr>
          <p:cNvSpPr>
            <a:spLocks noGrp="1"/>
          </p:cNvSpPr>
          <p:nvPr>
            <p:ph type="sldNum" sz="quarter" idx="12"/>
          </p:nvPr>
        </p:nvSpPr>
        <p:spPr/>
        <p:txBody>
          <a:bodyPr/>
          <a:lstStyle/>
          <a:p>
            <a:fld id="{93CC22B8-1D83-45A7-9A1E-7BF6C513F0EB}" type="slidenum">
              <a:rPr lang="es-ES" smtClean="0"/>
              <a:t>‹Nº›</a:t>
            </a:fld>
            <a:endParaRPr lang="es-ES"/>
          </a:p>
        </p:txBody>
      </p:sp>
    </p:spTree>
    <p:extLst>
      <p:ext uri="{BB962C8B-B14F-4D97-AF65-F5344CB8AC3E}">
        <p14:creationId xmlns:p14="http://schemas.microsoft.com/office/powerpoint/2010/main" val="83865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DE44715-2F45-42C3-8546-1EDFBCDB49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582574-E92B-4ECF-8B46-D272F22F7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0438E9-36E8-4BB3-A70C-5007CCBB7F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ED762-9E1F-4ABC-AA61-98053B80FA91}" type="datetimeFigureOut">
              <a:rPr lang="es-ES" smtClean="0"/>
              <a:t>24/11/2021</a:t>
            </a:fld>
            <a:endParaRPr lang="es-ES"/>
          </a:p>
        </p:txBody>
      </p:sp>
      <p:sp>
        <p:nvSpPr>
          <p:cNvPr id="5" name="Marcador de pie de página 4">
            <a:extLst>
              <a:ext uri="{FF2B5EF4-FFF2-40B4-BE49-F238E27FC236}">
                <a16:creationId xmlns:a16="http://schemas.microsoft.com/office/drawing/2014/main" id="{63FD13FF-21AB-40AC-BA89-3D3117A29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7B9F8140-4127-47AE-9F61-6A27E3CE8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C22B8-1D83-45A7-9A1E-7BF6C513F0EB}" type="slidenum">
              <a:rPr lang="es-ES" smtClean="0"/>
              <a:t>‹Nº›</a:t>
            </a:fld>
            <a:endParaRPr lang="es-ES"/>
          </a:p>
        </p:txBody>
      </p:sp>
    </p:spTree>
    <p:extLst>
      <p:ext uri="{BB962C8B-B14F-4D97-AF65-F5344CB8AC3E}">
        <p14:creationId xmlns:p14="http://schemas.microsoft.com/office/powerpoint/2010/main" val="2530817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abelen.munoz@uc3m.es" TargetMode="External"/><Relationship Id="rId2" Type="http://schemas.openxmlformats.org/officeDocument/2006/relationships/hyperlink" Target="mailto:n.e.ramosmartin@uva.nl"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0A5C4-1096-4C37-97C0-8A073972080A}"/>
              </a:ext>
            </a:extLst>
          </p:cNvPr>
          <p:cNvSpPr>
            <a:spLocks noGrp="1"/>
          </p:cNvSpPr>
          <p:nvPr>
            <p:ph type="ctrTitle"/>
          </p:nvPr>
        </p:nvSpPr>
        <p:spPr/>
        <p:txBody>
          <a:bodyPr/>
          <a:lstStyle/>
          <a:p>
            <a:r>
              <a:rPr lang="es-ES" dirty="0"/>
              <a:t>CODEBAR (Spain)</a:t>
            </a:r>
          </a:p>
        </p:txBody>
      </p:sp>
      <p:sp>
        <p:nvSpPr>
          <p:cNvPr id="3" name="Subtítulo 2">
            <a:extLst>
              <a:ext uri="{FF2B5EF4-FFF2-40B4-BE49-F238E27FC236}">
                <a16:creationId xmlns:a16="http://schemas.microsoft.com/office/drawing/2014/main" id="{D546DA78-007C-4CDE-9960-B5BF6993CDB8}"/>
              </a:ext>
            </a:extLst>
          </p:cNvPr>
          <p:cNvSpPr>
            <a:spLocks noGrp="1"/>
          </p:cNvSpPr>
          <p:nvPr>
            <p:ph type="subTitle" idx="1"/>
          </p:nvPr>
        </p:nvSpPr>
        <p:spPr>
          <a:xfrm>
            <a:off x="719092" y="3903879"/>
            <a:ext cx="11114842" cy="1655762"/>
          </a:xfrm>
        </p:spPr>
        <p:txBody>
          <a:bodyPr>
            <a:normAutofit fontScale="77500" lnSpcReduction="20000"/>
          </a:bodyPr>
          <a:lstStyle/>
          <a:p>
            <a:endParaRPr lang="es-ES" dirty="0"/>
          </a:p>
          <a:p>
            <a:r>
              <a:rPr lang="es-ES" dirty="0">
                <a:latin typeface="+mj-lt"/>
              </a:rPr>
              <a:t>Nuria Ramos Martín. </a:t>
            </a:r>
            <a:r>
              <a:rPr lang="es-ES" dirty="0" err="1">
                <a:latin typeface="+mj-lt"/>
              </a:rPr>
              <a:t>University</a:t>
            </a:r>
            <a:r>
              <a:rPr lang="es-ES" dirty="0">
                <a:latin typeface="+mj-lt"/>
              </a:rPr>
              <a:t> </a:t>
            </a:r>
            <a:r>
              <a:rPr lang="es-ES" dirty="0" err="1">
                <a:latin typeface="+mj-lt"/>
              </a:rPr>
              <a:t>of</a:t>
            </a:r>
            <a:r>
              <a:rPr lang="es-ES" dirty="0">
                <a:latin typeface="+mj-lt"/>
              </a:rPr>
              <a:t> </a:t>
            </a:r>
            <a:r>
              <a:rPr lang="es-ES" dirty="0" err="1">
                <a:latin typeface="+mj-lt"/>
              </a:rPr>
              <a:t>Amsterdam</a:t>
            </a:r>
            <a:r>
              <a:rPr lang="es-ES" dirty="0">
                <a:latin typeface="+mj-lt"/>
              </a:rPr>
              <a:t> </a:t>
            </a:r>
          </a:p>
          <a:p>
            <a:r>
              <a:rPr lang="es-ES" dirty="0">
                <a:latin typeface="+mj-lt"/>
              </a:rPr>
              <a:t>(</a:t>
            </a:r>
            <a:r>
              <a:rPr lang="es-ES" b="0" i="0" dirty="0">
                <a:effectLst/>
                <a:latin typeface="+mj-lt"/>
                <a:hlinkClick r:id="rId2"/>
              </a:rPr>
              <a:t>n.e.ramosmartin@uva.nl</a:t>
            </a:r>
            <a:r>
              <a:rPr lang="es-ES" b="0" i="0" dirty="0">
                <a:effectLst/>
                <a:latin typeface="+mj-lt"/>
              </a:rPr>
              <a:t>)</a:t>
            </a:r>
          </a:p>
          <a:p>
            <a:r>
              <a:rPr lang="es-ES" dirty="0">
                <a:latin typeface="+mj-lt"/>
              </a:rPr>
              <a:t>Ana B . Muñoz Ruiz. </a:t>
            </a:r>
            <a:r>
              <a:rPr lang="es-ES" dirty="0" err="1">
                <a:latin typeface="+mj-lt"/>
              </a:rPr>
              <a:t>University</a:t>
            </a:r>
            <a:r>
              <a:rPr lang="es-ES" dirty="0">
                <a:latin typeface="+mj-lt"/>
              </a:rPr>
              <a:t> Carlos III </a:t>
            </a:r>
            <a:r>
              <a:rPr lang="es-ES" dirty="0" err="1">
                <a:latin typeface="+mj-lt"/>
              </a:rPr>
              <a:t>of</a:t>
            </a:r>
            <a:r>
              <a:rPr lang="es-ES" dirty="0">
                <a:latin typeface="+mj-lt"/>
              </a:rPr>
              <a:t> Madrid </a:t>
            </a:r>
          </a:p>
          <a:p>
            <a:r>
              <a:rPr lang="es-ES" dirty="0">
                <a:latin typeface="+mj-lt"/>
              </a:rPr>
              <a:t>(</a:t>
            </a:r>
            <a:r>
              <a:rPr lang="es-ES" dirty="0">
                <a:latin typeface="+mj-lt"/>
                <a:hlinkClick r:id="rId3"/>
              </a:rPr>
              <a:t>anabelen.munoz@uc3m.es</a:t>
            </a:r>
            <a:r>
              <a:rPr lang="es-ES" dirty="0">
                <a:latin typeface="+mj-lt"/>
              </a:rPr>
              <a:t>)</a:t>
            </a:r>
          </a:p>
          <a:p>
            <a:endParaRPr lang="es-ES" dirty="0">
              <a:latin typeface="+mj-lt"/>
            </a:endParaRPr>
          </a:p>
          <a:p>
            <a:endParaRPr lang="es-ES" dirty="0">
              <a:latin typeface="+mj-lt"/>
            </a:endParaRPr>
          </a:p>
        </p:txBody>
      </p:sp>
      <p:pic>
        <p:nvPicPr>
          <p:cNvPr id="5" name="Imagen 4" descr="Imagen que contiene Forma&#10;&#10;Descripción generada automáticamente">
            <a:extLst>
              <a:ext uri="{FF2B5EF4-FFF2-40B4-BE49-F238E27FC236}">
                <a16:creationId xmlns:a16="http://schemas.microsoft.com/office/drawing/2014/main" id="{FC2169F8-F6D4-4FF4-8985-3F8E2DB20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16" y="2432482"/>
            <a:ext cx="1307940" cy="1274439"/>
          </a:xfrm>
          <a:prstGeom prst="rect">
            <a:avLst/>
          </a:prstGeom>
        </p:spPr>
      </p:pic>
    </p:spTree>
    <p:extLst>
      <p:ext uri="{BB962C8B-B14F-4D97-AF65-F5344CB8AC3E}">
        <p14:creationId xmlns:p14="http://schemas.microsoft.com/office/powerpoint/2010/main" val="238536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1B4D70-38F4-4D14-85EC-B04DBDB3133D}"/>
              </a:ext>
            </a:extLst>
          </p:cNvPr>
          <p:cNvSpPr>
            <a:spLocks noGrp="1"/>
          </p:cNvSpPr>
          <p:nvPr>
            <p:ph type="title"/>
          </p:nvPr>
        </p:nvSpPr>
        <p:spPr>
          <a:xfrm>
            <a:off x="1001684" y="170412"/>
            <a:ext cx="10459388" cy="1328730"/>
          </a:xfrm>
        </p:spPr>
        <p:txBody>
          <a:bodyPr vert="horz" lIns="91440" tIns="45720" rIns="91440" bIns="45720" rtlCol="0" anchor="b">
            <a:noAutofit/>
          </a:bodyPr>
          <a:lstStyle/>
          <a:p>
            <a:pPr algn="ctr"/>
            <a:r>
              <a:rPr lang="es-ES" sz="3200" b="1" dirty="0"/>
              <a:t>Case </a:t>
            </a:r>
            <a:r>
              <a:rPr lang="es-ES" sz="3200" b="1" dirty="0" err="1"/>
              <a:t>study</a:t>
            </a:r>
            <a:r>
              <a:rPr lang="es-ES" sz="3200" b="1" dirty="0"/>
              <a:t>-Decathlon: </a:t>
            </a:r>
            <a:r>
              <a:rPr lang="es-ES" sz="3200" b="1" dirty="0" err="1"/>
              <a:t>the</a:t>
            </a:r>
            <a:r>
              <a:rPr lang="es-ES" sz="3200" b="1" dirty="0"/>
              <a:t> </a:t>
            </a:r>
            <a:r>
              <a:rPr lang="es-ES" sz="3200" b="1" dirty="0" err="1"/>
              <a:t>creation</a:t>
            </a:r>
            <a:r>
              <a:rPr lang="es-ES" sz="3200" b="1" dirty="0"/>
              <a:t> </a:t>
            </a:r>
            <a:r>
              <a:rPr lang="es-ES" sz="3200" b="1" dirty="0" err="1"/>
              <a:t>of</a:t>
            </a:r>
            <a:r>
              <a:rPr lang="es-ES" sz="3200" b="1" dirty="0"/>
              <a:t> instrumental </a:t>
            </a:r>
            <a:r>
              <a:rPr lang="es-ES" sz="3200" b="1" dirty="0" err="1"/>
              <a:t>union</a:t>
            </a:r>
            <a:br>
              <a:rPr lang="es-ES" sz="3200" b="1" dirty="0"/>
            </a:br>
            <a:r>
              <a:rPr lang="es-ES" sz="3200" b="1" dirty="0"/>
              <a:t> </a:t>
            </a:r>
            <a:endParaRPr lang="en-US" sz="3200" b="1" kern="1200" dirty="0">
              <a:solidFill>
                <a:schemeClr val="tx1"/>
              </a:solidFill>
              <a:latin typeface="+mj-lt"/>
              <a:ea typeface="+mj-ea"/>
              <a:cs typeface="+mj-cs"/>
            </a:endParaRPr>
          </a:p>
        </p:txBody>
      </p:sp>
      <p:pic>
        <p:nvPicPr>
          <p:cNvPr id="5" name="Marcador de contenido 4">
            <a:extLst>
              <a:ext uri="{FF2B5EF4-FFF2-40B4-BE49-F238E27FC236}">
                <a16:creationId xmlns:a16="http://schemas.microsoft.com/office/drawing/2014/main" id="{9B7E38CC-5968-4C46-8FDD-B6FF0B2C4B69}"/>
              </a:ext>
            </a:extLst>
          </p:cNvPr>
          <p:cNvPicPr>
            <a:picLocks noChangeAspect="1"/>
          </p:cNvPicPr>
          <p:nvPr/>
        </p:nvPicPr>
        <p:blipFill rotWithShape="1">
          <a:blip r:embed="rId2"/>
          <a:srcRect r="16088" b="-3"/>
          <a:stretch/>
        </p:blipFill>
        <p:spPr>
          <a:xfrm>
            <a:off x="198744" y="1886665"/>
            <a:ext cx="5803323" cy="3890357"/>
          </a:xfrm>
          <a:prstGeom prst="rect">
            <a:avLst/>
          </a:prstGeom>
        </p:spPr>
      </p:pic>
      <p:pic>
        <p:nvPicPr>
          <p:cNvPr id="10" name="Marcador de contenido 4">
            <a:extLst>
              <a:ext uri="{FF2B5EF4-FFF2-40B4-BE49-F238E27FC236}">
                <a16:creationId xmlns:a16="http://schemas.microsoft.com/office/drawing/2014/main" id="{4AB56BEB-5006-4561-BB8F-D852845B54DB}"/>
              </a:ext>
            </a:extLst>
          </p:cNvPr>
          <p:cNvPicPr>
            <a:picLocks noGrp="1" noChangeAspect="1"/>
          </p:cNvPicPr>
          <p:nvPr>
            <p:ph idx="1"/>
          </p:nvPr>
        </p:nvPicPr>
        <p:blipFill rotWithShape="1">
          <a:blip r:embed="rId3"/>
          <a:srcRect r="16088" b="-3"/>
          <a:stretch/>
        </p:blipFill>
        <p:spPr>
          <a:xfrm>
            <a:off x="6189935" y="1886664"/>
            <a:ext cx="5803323" cy="3890357"/>
          </a:xfrm>
          <a:prstGeom prst="rect">
            <a:avLst/>
          </a:prstGeom>
          <a:ln w="19050">
            <a:solidFill>
              <a:schemeClr val="tx1"/>
            </a:solidFill>
          </a:ln>
        </p:spPr>
      </p:pic>
      <p:sp>
        <p:nvSpPr>
          <p:cNvPr id="6" name="Rectángulo 5">
            <a:extLst>
              <a:ext uri="{FF2B5EF4-FFF2-40B4-BE49-F238E27FC236}">
                <a16:creationId xmlns:a16="http://schemas.microsoft.com/office/drawing/2014/main" id="{79098E5C-E617-47A6-A40F-A959907A8C1F}"/>
              </a:ext>
            </a:extLst>
          </p:cNvPr>
          <p:cNvSpPr/>
          <p:nvPr/>
        </p:nvSpPr>
        <p:spPr>
          <a:xfrm>
            <a:off x="2485749" y="3364637"/>
            <a:ext cx="3107184" cy="177553"/>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8" name="Rectángulo 7">
            <a:extLst>
              <a:ext uri="{FF2B5EF4-FFF2-40B4-BE49-F238E27FC236}">
                <a16:creationId xmlns:a16="http://schemas.microsoft.com/office/drawing/2014/main" id="{42275E38-B3DC-4F6E-B5C4-0A94137582CD}"/>
              </a:ext>
            </a:extLst>
          </p:cNvPr>
          <p:cNvSpPr/>
          <p:nvPr/>
        </p:nvSpPr>
        <p:spPr>
          <a:xfrm>
            <a:off x="8220722" y="3364637"/>
            <a:ext cx="2823099" cy="1775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28307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B5A12BDB-C3CC-479A-BECD-ED12948C8E8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100" kern="1200" dirty="0">
                <a:solidFill>
                  <a:srgbClr val="FFFFFF"/>
                </a:solidFill>
                <a:latin typeface="+mj-lt"/>
                <a:ea typeface="+mj-ea"/>
                <a:cs typeface="+mj-cs"/>
              </a:rPr>
              <a:t>Decentralization: outcomes </a:t>
            </a:r>
          </a:p>
        </p:txBody>
      </p:sp>
      <p:pic>
        <p:nvPicPr>
          <p:cNvPr id="5" name="Marcador de contenido 4">
            <a:extLst>
              <a:ext uri="{FF2B5EF4-FFF2-40B4-BE49-F238E27FC236}">
                <a16:creationId xmlns:a16="http://schemas.microsoft.com/office/drawing/2014/main" id="{CE1B0A71-C80B-432B-B3BB-4DA7CC72CD35}"/>
              </a:ext>
            </a:extLst>
          </p:cNvPr>
          <p:cNvPicPr>
            <a:picLocks noGrp="1" noChangeAspect="1"/>
          </p:cNvPicPr>
          <p:nvPr>
            <p:ph idx="1"/>
          </p:nvPr>
        </p:nvPicPr>
        <p:blipFill>
          <a:blip r:embed="rId2"/>
          <a:stretch>
            <a:fillRect/>
          </a:stretch>
        </p:blipFill>
        <p:spPr>
          <a:xfrm>
            <a:off x="4571730" y="467208"/>
            <a:ext cx="7087144" cy="5923584"/>
          </a:xfrm>
          <a:prstGeom prst="rect">
            <a:avLst/>
          </a:prstGeom>
        </p:spPr>
      </p:pic>
    </p:spTree>
    <p:extLst>
      <p:ext uri="{BB962C8B-B14F-4D97-AF65-F5344CB8AC3E}">
        <p14:creationId xmlns:p14="http://schemas.microsoft.com/office/powerpoint/2010/main" val="403490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B5A12BDB-C3CC-479A-BECD-ED12948C8E8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100" kern="1200" dirty="0">
                <a:solidFill>
                  <a:srgbClr val="FFFFFF"/>
                </a:solidFill>
                <a:latin typeface="+mj-lt"/>
                <a:ea typeface="+mj-ea"/>
                <a:cs typeface="+mj-cs"/>
              </a:rPr>
              <a:t>Decentralization: outcomes </a:t>
            </a:r>
          </a:p>
        </p:txBody>
      </p:sp>
      <p:pic>
        <p:nvPicPr>
          <p:cNvPr id="7" name="Marcador de contenido 6">
            <a:extLst>
              <a:ext uri="{FF2B5EF4-FFF2-40B4-BE49-F238E27FC236}">
                <a16:creationId xmlns:a16="http://schemas.microsoft.com/office/drawing/2014/main" id="{C95BA2A7-392B-446A-B804-CC3A5486AB66}"/>
              </a:ext>
            </a:extLst>
          </p:cNvPr>
          <p:cNvPicPr>
            <a:picLocks noGrp="1" noChangeAspect="1"/>
          </p:cNvPicPr>
          <p:nvPr>
            <p:ph idx="1"/>
          </p:nvPr>
        </p:nvPicPr>
        <p:blipFill>
          <a:blip r:embed="rId2"/>
          <a:stretch>
            <a:fillRect/>
          </a:stretch>
        </p:blipFill>
        <p:spPr>
          <a:xfrm>
            <a:off x="4502428" y="1432956"/>
            <a:ext cx="7225748" cy="3992087"/>
          </a:xfrm>
          <a:prstGeom prst="rect">
            <a:avLst/>
          </a:prstGeom>
        </p:spPr>
      </p:pic>
    </p:spTree>
    <p:extLst>
      <p:ext uri="{BB962C8B-B14F-4D97-AF65-F5344CB8AC3E}">
        <p14:creationId xmlns:p14="http://schemas.microsoft.com/office/powerpoint/2010/main" val="217501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1D2CE0-F410-43E7-8FA9-60DFC205EA3C}"/>
              </a:ext>
            </a:extLst>
          </p:cNvPr>
          <p:cNvSpPr>
            <a:spLocks noGrp="1"/>
          </p:cNvSpPr>
          <p:nvPr>
            <p:ph type="title"/>
          </p:nvPr>
        </p:nvSpPr>
        <p:spPr>
          <a:xfrm>
            <a:off x="838201" y="300580"/>
            <a:ext cx="9829800" cy="1089529"/>
          </a:xfrm>
        </p:spPr>
        <p:txBody>
          <a:bodyPr>
            <a:normAutofit/>
          </a:bodyPr>
          <a:lstStyle/>
          <a:p>
            <a:r>
              <a:rPr lang="es-ES" sz="3600" b="1" dirty="0" err="1">
                <a:solidFill>
                  <a:srgbClr val="FFFFFF"/>
                </a:solidFill>
              </a:rPr>
              <a:t>Regulatory</a:t>
            </a:r>
            <a:r>
              <a:rPr lang="es-ES" sz="3600" b="1" dirty="0">
                <a:solidFill>
                  <a:srgbClr val="FFFFFF"/>
                </a:solidFill>
              </a:rPr>
              <a:t> drivers </a:t>
            </a:r>
            <a:r>
              <a:rPr lang="es-ES" sz="3600" b="1" dirty="0" err="1">
                <a:solidFill>
                  <a:srgbClr val="FFFFFF"/>
                </a:solidFill>
              </a:rPr>
              <a:t>of</a:t>
            </a:r>
            <a:r>
              <a:rPr lang="es-ES" sz="3600" b="1" dirty="0">
                <a:solidFill>
                  <a:srgbClr val="FFFFFF"/>
                </a:solidFill>
              </a:rPr>
              <a:t> </a:t>
            </a:r>
            <a:r>
              <a:rPr lang="es-ES" sz="3600" b="1" dirty="0" err="1">
                <a:solidFill>
                  <a:srgbClr val="FFFFFF"/>
                </a:solidFill>
              </a:rPr>
              <a:t>foreseen</a:t>
            </a:r>
            <a:r>
              <a:rPr lang="es-ES" sz="3600" b="1" dirty="0">
                <a:solidFill>
                  <a:srgbClr val="FFFFFF"/>
                </a:solidFill>
              </a:rPr>
              <a:t> new legal </a:t>
            </a:r>
            <a:r>
              <a:rPr lang="es-ES" sz="3600" b="1" dirty="0" err="1">
                <a:solidFill>
                  <a:srgbClr val="FFFFFF"/>
                </a:solidFill>
              </a:rPr>
              <a:t>reforms</a:t>
            </a:r>
            <a:endParaRPr lang="es-ES" sz="3600" b="1" dirty="0">
              <a:solidFill>
                <a:srgbClr val="FFFFFF"/>
              </a:solidFill>
            </a:endParaRP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Marcador de contenido 2">
            <a:extLst>
              <a:ext uri="{FF2B5EF4-FFF2-40B4-BE49-F238E27FC236}">
                <a16:creationId xmlns:a16="http://schemas.microsoft.com/office/drawing/2014/main" id="{AA404768-C9F5-4314-A59E-92E2EBB28937}"/>
              </a:ext>
            </a:extLst>
          </p:cNvPr>
          <p:cNvGraphicFramePr>
            <a:graphicFrameLocks noGrp="1"/>
          </p:cNvGraphicFramePr>
          <p:nvPr>
            <p:ph idx="1"/>
            <p:extLst>
              <p:ext uri="{D42A27DB-BD31-4B8C-83A1-F6EECF244321}">
                <p14:modId xmlns:p14="http://schemas.microsoft.com/office/powerpoint/2010/main" val="580621742"/>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751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thank you languages">
            <a:extLst>
              <a:ext uri="{FF2B5EF4-FFF2-40B4-BE49-F238E27FC236}">
                <a16:creationId xmlns:a16="http://schemas.microsoft.com/office/drawing/2014/main" id="{CE810516-3E74-478D-9B60-D0D852D2A473}"/>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874520" y="1356995"/>
            <a:ext cx="8740775" cy="4351338"/>
          </a:xfrm>
          <a:prstGeom prst="rect">
            <a:avLst/>
          </a:prstGeom>
          <a:solidFill>
            <a:srgbClr val="FFFFFF"/>
          </a:solidFill>
        </p:spPr>
      </p:pic>
    </p:spTree>
    <p:extLst>
      <p:ext uri="{BB962C8B-B14F-4D97-AF65-F5344CB8AC3E}">
        <p14:creationId xmlns:p14="http://schemas.microsoft.com/office/powerpoint/2010/main" val="31064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423B24-9D6C-4DA8-98A6-92ED9109C497}"/>
              </a:ext>
            </a:extLst>
          </p:cNvPr>
          <p:cNvSpPr>
            <a:spLocks noGrp="1"/>
          </p:cNvSpPr>
          <p:nvPr>
            <p:ph type="title"/>
          </p:nvPr>
        </p:nvSpPr>
        <p:spPr/>
        <p:txBody>
          <a:bodyPr>
            <a:normAutofit/>
          </a:bodyPr>
          <a:lstStyle/>
          <a:p>
            <a:r>
              <a:rPr lang="es-ES" b="1" dirty="0" err="1"/>
              <a:t>Research</a:t>
            </a:r>
            <a:r>
              <a:rPr lang="es-ES" b="1" dirty="0"/>
              <a:t> </a:t>
            </a:r>
            <a:r>
              <a:rPr lang="es-ES" b="1" dirty="0" err="1"/>
              <a:t>questions</a:t>
            </a:r>
            <a:r>
              <a:rPr lang="es-ES" b="1" dirty="0"/>
              <a:t>: </a:t>
            </a:r>
          </a:p>
        </p:txBody>
      </p:sp>
      <p:sp>
        <p:nvSpPr>
          <p:cNvPr id="3" name="Marcador de contenido 2">
            <a:extLst>
              <a:ext uri="{FF2B5EF4-FFF2-40B4-BE49-F238E27FC236}">
                <a16:creationId xmlns:a16="http://schemas.microsoft.com/office/drawing/2014/main" id="{E82AB5BA-ADFE-4880-9A0D-1CD12450508C}"/>
              </a:ext>
            </a:extLst>
          </p:cNvPr>
          <p:cNvSpPr>
            <a:spLocks noGrp="1"/>
          </p:cNvSpPr>
          <p:nvPr>
            <p:ph idx="1"/>
          </p:nvPr>
        </p:nvSpPr>
        <p:spPr>
          <a:xfrm>
            <a:off x="838200" y="1409700"/>
            <a:ext cx="10515600" cy="4767263"/>
          </a:xfrm>
        </p:spPr>
        <p:txBody>
          <a:bodyPr>
            <a:normAutofit/>
          </a:bodyPr>
          <a:lstStyle/>
          <a:p>
            <a:r>
              <a:rPr lang="en-US" b="0" i="0" dirty="0">
                <a:solidFill>
                  <a:srgbClr val="222222"/>
                </a:solidFill>
                <a:effectLst/>
                <a:latin typeface="Arial" panose="020B0604020202020204" pitchFamily="34" charset="0"/>
              </a:rPr>
              <a:t>How do employers and trade unions at the level of companies (strategically) deal with decentralized bargaining? </a:t>
            </a:r>
          </a:p>
          <a:p>
            <a:r>
              <a:rPr lang="en-US" dirty="0">
                <a:solidFill>
                  <a:srgbClr val="222222"/>
                </a:solidFill>
                <a:latin typeface="Arial" panose="020B0604020202020204" pitchFamily="34" charset="0"/>
              </a:rPr>
              <a:t>W</a:t>
            </a:r>
            <a:r>
              <a:rPr lang="en-US" b="0" i="0" dirty="0">
                <a:solidFill>
                  <a:srgbClr val="222222"/>
                </a:solidFill>
                <a:effectLst/>
                <a:latin typeface="Arial" panose="020B0604020202020204" pitchFamily="34" charset="0"/>
              </a:rPr>
              <a:t>hat are the experiences of employers and workers representative regarding the quality of negotiations at that company level?</a:t>
            </a:r>
          </a:p>
          <a:p>
            <a:r>
              <a:rPr lang="en-US" dirty="0">
                <a:solidFill>
                  <a:srgbClr val="222222"/>
                </a:solidFill>
                <a:latin typeface="Arial" panose="020B0604020202020204" pitchFamily="34" charset="0"/>
              </a:rPr>
              <a:t>And what about t</a:t>
            </a:r>
            <a:r>
              <a:rPr lang="en-US" b="0" i="0" dirty="0">
                <a:solidFill>
                  <a:srgbClr val="222222"/>
                </a:solidFill>
                <a:effectLst/>
                <a:latin typeface="Arial" panose="020B0604020202020204" pitchFamily="34" charset="0"/>
              </a:rPr>
              <a:t>he bargaining outcomes of these?</a:t>
            </a:r>
            <a:endParaRPr lang="es-ES" dirty="0"/>
          </a:p>
        </p:txBody>
      </p:sp>
    </p:spTree>
    <p:extLst>
      <p:ext uri="{BB962C8B-B14F-4D97-AF65-F5344CB8AC3E}">
        <p14:creationId xmlns:p14="http://schemas.microsoft.com/office/powerpoint/2010/main" val="32338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a:xfrm>
            <a:off x="1944211" y="476673"/>
            <a:ext cx="8218964" cy="795550"/>
          </a:xfrm>
        </p:spPr>
        <p:txBody>
          <a:bodyPr rtlCol="0">
            <a:normAutofit fontScale="90000"/>
          </a:bodyPr>
          <a:lstStyle/>
          <a:p>
            <a:pPr algn="just">
              <a:defRPr/>
            </a:pPr>
            <a:r>
              <a:rPr lang="es-ES" altLang="es-ES" b="1" dirty="0"/>
              <a:t>The 2012 labour </a:t>
            </a:r>
            <a:r>
              <a:rPr lang="es-ES" altLang="es-ES" b="1" dirty="0" err="1"/>
              <a:t>reform</a:t>
            </a:r>
            <a:r>
              <a:rPr lang="es-ES" altLang="es-ES" b="1" dirty="0"/>
              <a:t>: </a:t>
            </a:r>
            <a:r>
              <a:rPr lang="es-ES" altLang="es-ES" b="1" dirty="0" err="1"/>
              <a:t>the</a:t>
            </a:r>
            <a:r>
              <a:rPr lang="es-ES" altLang="es-ES" b="1" dirty="0"/>
              <a:t> </a:t>
            </a:r>
            <a:r>
              <a:rPr lang="es-ES" altLang="es-ES" b="1" dirty="0" err="1"/>
              <a:t>starting</a:t>
            </a:r>
            <a:r>
              <a:rPr lang="es-ES" altLang="es-ES" b="1" dirty="0"/>
              <a:t> </a:t>
            </a:r>
            <a:r>
              <a:rPr lang="es-ES" altLang="es-ES" b="1" dirty="0" err="1"/>
              <a:t>point</a:t>
            </a:r>
            <a:r>
              <a:rPr lang="es-ES" altLang="es-ES" b="1" dirty="0"/>
              <a:t>  </a:t>
            </a:r>
          </a:p>
        </p:txBody>
      </p:sp>
      <p:graphicFrame>
        <p:nvGraphicFramePr>
          <p:cNvPr id="7" name="Marcador de contenido 6"/>
          <p:cNvGraphicFramePr>
            <a:graphicFrameLocks noGrp="1"/>
          </p:cNvGraphicFramePr>
          <p:nvPr>
            <p:ph idx="1"/>
          </p:nvPr>
        </p:nvGraphicFramePr>
        <p:xfrm>
          <a:off x="2152650" y="1825625"/>
          <a:ext cx="7886700" cy="3937008"/>
        </p:xfrm>
        <a:graphic>
          <a:graphicData uri="http://schemas.openxmlformats.org/drawingml/2006/table">
            <a:tbl>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1310">
                <a:tc>
                  <a:txBody>
                    <a:bodyPr/>
                    <a:lstStyle>
                      <a:lvl1pPr>
                        <a:spcBef>
                          <a:spcPct val="20000"/>
                        </a:spcBef>
                        <a:buSzPct val="60000"/>
                        <a:buFont typeface="Wingdings 2" charset="2"/>
                        <a:defRPr sz="2200">
                          <a:solidFill>
                            <a:schemeClr val="tx1"/>
                          </a:solidFill>
                          <a:latin typeface="Arial" charset="0"/>
                        </a:defRPr>
                      </a:lvl1pPr>
                      <a:lvl2pPr marL="742950" indent="-285750">
                        <a:lnSpc>
                          <a:spcPct val="150000"/>
                        </a:lnSpc>
                        <a:buSzPct val="60000"/>
                        <a:buFont typeface="Wingdings 2" charset="2"/>
                        <a:defRPr sz="2200">
                          <a:solidFill>
                            <a:schemeClr val="tx1"/>
                          </a:solidFill>
                          <a:latin typeface="Arial" charset="0"/>
                        </a:defRPr>
                      </a:lvl2pPr>
                      <a:lvl3pPr marL="1143000" indent="-228600">
                        <a:lnSpc>
                          <a:spcPct val="150000"/>
                        </a:lnSpc>
                        <a:buSzPct val="80000"/>
                        <a:buFont typeface="Wingdings 2" charset="2"/>
                        <a:defRPr>
                          <a:solidFill>
                            <a:schemeClr val="tx1"/>
                          </a:solidFill>
                          <a:latin typeface="Arial" charset="0"/>
                        </a:defRPr>
                      </a:lvl3pPr>
                      <a:lvl4pPr marL="1600200" indent="-228600">
                        <a:lnSpc>
                          <a:spcPct val="150000"/>
                        </a:lnSpc>
                        <a:buSzPct val="80000"/>
                        <a:buFont typeface="Wingdings 2" charset="2"/>
                        <a:defRPr>
                          <a:solidFill>
                            <a:schemeClr val="tx1"/>
                          </a:solidFill>
                          <a:latin typeface="Arial" charset="0"/>
                        </a:defRPr>
                      </a:lvl4pPr>
                      <a:lvl5pPr marL="2057400" indent="-228600">
                        <a:lnSpc>
                          <a:spcPct val="150000"/>
                        </a:lnSpc>
                        <a:buSzPct val="80000"/>
                        <a:buFont typeface="Wingdings 2"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x-none" sz="1800" b="1" i="0" u="none" strike="noStrike" cap="none" normalizeH="0" baseline="0" dirty="0" err="1">
                          <a:ln>
                            <a:noFill/>
                          </a:ln>
                          <a:solidFill>
                            <a:srgbClr val="FFFFFF"/>
                          </a:solidFill>
                          <a:effectLst/>
                          <a:latin typeface="Arial" charset="0"/>
                        </a:rPr>
                        <a:t>Issues</a:t>
                      </a:r>
                      <a:endParaRPr kumimoji="0" lang="es-ES" altLang="x-none" sz="1800" b="1" i="0" u="none" strike="noStrike" cap="none" normalizeH="0" baseline="0" dirty="0">
                        <a:ln>
                          <a:noFill/>
                        </a:ln>
                        <a:solidFill>
                          <a:srgbClr val="FFFFFF"/>
                        </a:solidFill>
                        <a:effectLst/>
                        <a:latin typeface="Arial" charset="0"/>
                      </a:endParaRPr>
                    </a:p>
                  </a:txBody>
                  <a:tcPr marL="97567" marR="97567"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lvl1pPr>
                        <a:spcBef>
                          <a:spcPct val="20000"/>
                        </a:spcBef>
                        <a:buSzPct val="60000"/>
                        <a:buFont typeface="Wingdings 2" charset="2"/>
                        <a:defRPr sz="2200">
                          <a:solidFill>
                            <a:schemeClr val="tx1"/>
                          </a:solidFill>
                          <a:latin typeface="Arial" charset="0"/>
                        </a:defRPr>
                      </a:lvl1pPr>
                      <a:lvl2pPr marL="742950" indent="-285750">
                        <a:lnSpc>
                          <a:spcPct val="150000"/>
                        </a:lnSpc>
                        <a:buSzPct val="60000"/>
                        <a:buFont typeface="Wingdings 2" charset="2"/>
                        <a:defRPr sz="2200">
                          <a:solidFill>
                            <a:schemeClr val="tx1"/>
                          </a:solidFill>
                          <a:latin typeface="Arial" charset="0"/>
                        </a:defRPr>
                      </a:lvl2pPr>
                      <a:lvl3pPr marL="1143000" indent="-228600">
                        <a:lnSpc>
                          <a:spcPct val="150000"/>
                        </a:lnSpc>
                        <a:buSzPct val="80000"/>
                        <a:buFont typeface="Wingdings 2" charset="2"/>
                        <a:defRPr>
                          <a:solidFill>
                            <a:schemeClr val="tx1"/>
                          </a:solidFill>
                          <a:latin typeface="Arial" charset="0"/>
                        </a:defRPr>
                      </a:lvl3pPr>
                      <a:lvl4pPr marL="1600200" indent="-228600">
                        <a:lnSpc>
                          <a:spcPct val="150000"/>
                        </a:lnSpc>
                        <a:buSzPct val="80000"/>
                        <a:buFont typeface="Wingdings 2" charset="2"/>
                        <a:defRPr>
                          <a:solidFill>
                            <a:schemeClr val="tx1"/>
                          </a:solidFill>
                          <a:latin typeface="Arial" charset="0"/>
                        </a:defRPr>
                      </a:lvl4pPr>
                      <a:lvl5pPr marL="2057400" indent="-228600">
                        <a:lnSpc>
                          <a:spcPct val="150000"/>
                        </a:lnSpc>
                        <a:buSzPct val="80000"/>
                        <a:buFont typeface="Wingdings 2"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x-none" sz="1800" b="1" i="0" u="none" strike="noStrike" cap="none" normalizeH="0" baseline="0">
                          <a:ln>
                            <a:noFill/>
                          </a:ln>
                          <a:solidFill>
                            <a:srgbClr val="FFFFFF"/>
                          </a:solidFill>
                          <a:effectLst/>
                          <a:latin typeface="Arial" charset="0"/>
                        </a:rPr>
                        <a:t>Aim of the Reform</a:t>
                      </a:r>
                    </a:p>
                  </a:txBody>
                  <a:tcPr marL="97567" marR="97567"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lvl1pPr>
                        <a:spcBef>
                          <a:spcPct val="20000"/>
                        </a:spcBef>
                        <a:buSzPct val="60000"/>
                        <a:buFont typeface="Wingdings 2" charset="2"/>
                        <a:defRPr sz="2200">
                          <a:solidFill>
                            <a:schemeClr val="tx1"/>
                          </a:solidFill>
                          <a:latin typeface="Arial" charset="0"/>
                        </a:defRPr>
                      </a:lvl1pPr>
                      <a:lvl2pPr marL="742950" indent="-285750">
                        <a:lnSpc>
                          <a:spcPct val="150000"/>
                        </a:lnSpc>
                        <a:buSzPct val="60000"/>
                        <a:buFont typeface="Wingdings 2" charset="2"/>
                        <a:defRPr sz="2200">
                          <a:solidFill>
                            <a:schemeClr val="tx1"/>
                          </a:solidFill>
                          <a:latin typeface="Arial" charset="0"/>
                        </a:defRPr>
                      </a:lvl2pPr>
                      <a:lvl3pPr marL="1143000" indent="-228600">
                        <a:lnSpc>
                          <a:spcPct val="150000"/>
                        </a:lnSpc>
                        <a:buSzPct val="80000"/>
                        <a:buFont typeface="Wingdings 2" charset="2"/>
                        <a:defRPr>
                          <a:solidFill>
                            <a:schemeClr val="tx1"/>
                          </a:solidFill>
                          <a:latin typeface="Arial" charset="0"/>
                        </a:defRPr>
                      </a:lvl3pPr>
                      <a:lvl4pPr marL="1600200" indent="-228600">
                        <a:lnSpc>
                          <a:spcPct val="150000"/>
                        </a:lnSpc>
                        <a:buSzPct val="80000"/>
                        <a:buFont typeface="Wingdings 2" charset="2"/>
                        <a:defRPr>
                          <a:solidFill>
                            <a:schemeClr val="tx1"/>
                          </a:solidFill>
                          <a:latin typeface="Arial" charset="0"/>
                        </a:defRPr>
                      </a:lvl4pPr>
                      <a:lvl5pPr marL="2057400" indent="-228600">
                        <a:lnSpc>
                          <a:spcPct val="150000"/>
                        </a:lnSpc>
                        <a:buSzPct val="80000"/>
                        <a:buFont typeface="Wingdings 2"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x-none" sz="1800" b="1" i="0" u="none" strike="noStrike" cap="none" normalizeH="0" baseline="0" dirty="0">
                          <a:ln>
                            <a:noFill/>
                          </a:ln>
                          <a:solidFill>
                            <a:srgbClr val="FFFFFF"/>
                          </a:solidFill>
                          <a:effectLst/>
                          <a:latin typeface="Arial" charset="0"/>
                        </a:rPr>
                        <a:t>New </a:t>
                      </a:r>
                      <a:r>
                        <a:rPr kumimoji="0" lang="es-ES" altLang="x-none" sz="1800" b="1" i="0" u="none" strike="noStrike" cap="none" normalizeH="0" baseline="0" dirty="0" err="1">
                          <a:ln>
                            <a:noFill/>
                          </a:ln>
                          <a:solidFill>
                            <a:srgbClr val="FFFFFF"/>
                          </a:solidFill>
                          <a:effectLst/>
                          <a:latin typeface="Arial" charset="0"/>
                        </a:rPr>
                        <a:t>regulation</a:t>
                      </a:r>
                      <a:r>
                        <a:rPr kumimoji="0" lang="es-ES" altLang="x-none" sz="1800" b="1" i="0" u="none" strike="noStrike" cap="none" normalizeH="0" baseline="0" dirty="0">
                          <a:ln>
                            <a:noFill/>
                          </a:ln>
                          <a:solidFill>
                            <a:srgbClr val="FFFFFF"/>
                          </a:solidFill>
                          <a:effectLst/>
                          <a:latin typeface="Arial" charset="0"/>
                        </a:rPr>
                        <a:t> </a:t>
                      </a:r>
                    </a:p>
                  </a:txBody>
                  <a:tcPr marL="97567" marR="97567"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extLst>
                  <a:ext uri="{0D108BD9-81ED-4DB2-BD59-A6C34878D82A}">
                    <a16:rowId xmlns:a16="http://schemas.microsoft.com/office/drawing/2014/main" val="10000"/>
                  </a:ext>
                </a:extLst>
              </a:tr>
              <a:tr h="640041">
                <a:tc>
                  <a:txBody>
                    <a:bodyPr/>
                    <a:lstStyle>
                      <a:lvl1pPr>
                        <a:spcBef>
                          <a:spcPct val="20000"/>
                        </a:spcBef>
                        <a:buSzPct val="60000"/>
                        <a:buFont typeface="Wingdings 2" charset="2"/>
                        <a:defRPr sz="2200">
                          <a:solidFill>
                            <a:schemeClr val="tx1"/>
                          </a:solidFill>
                          <a:latin typeface="Arial" charset="0"/>
                        </a:defRPr>
                      </a:lvl1pPr>
                      <a:lvl2pPr marL="742950" indent="-285750">
                        <a:lnSpc>
                          <a:spcPct val="150000"/>
                        </a:lnSpc>
                        <a:buSzPct val="60000"/>
                        <a:buFont typeface="Wingdings 2" charset="2"/>
                        <a:defRPr sz="2200">
                          <a:solidFill>
                            <a:schemeClr val="tx1"/>
                          </a:solidFill>
                          <a:latin typeface="Arial" charset="0"/>
                        </a:defRPr>
                      </a:lvl2pPr>
                      <a:lvl3pPr marL="1143000" indent="-228600">
                        <a:lnSpc>
                          <a:spcPct val="150000"/>
                        </a:lnSpc>
                        <a:buSzPct val="80000"/>
                        <a:buFont typeface="Wingdings 2" charset="2"/>
                        <a:defRPr>
                          <a:solidFill>
                            <a:schemeClr val="tx1"/>
                          </a:solidFill>
                          <a:latin typeface="Arial" charset="0"/>
                        </a:defRPr>
                      </a:lvl3pPr>
                      <a:lvl4pPr marL="1600200" indent="-228600">
                        <a:lnSpc>
                          <a:spcPct val="150000"/>
                        </a:lnSpc>
                        <a:buSzPct val="80000"/>
                        <a:buFont typeface="Wingdings 2" charset="2"/>
                        <a:defRPr>
                          <a:solidFill>
                            <a:schemeClr val="tx1"/>
                          </a:solidFill>
                          <a:latin typeface="Arial" charset="0"/>
                        </a:defRPr>
                      </a:lvl4pPr>
                      <a:lvl5pPr marL="2057400" indent="-228600">
                        <a:lnSpc>
                          <a:spcPct val="150000"/>
                        </a:lnSpc>
                        <a:buSzPct val="80000"/>
                        <a:buFont typeface="Wingdings 2"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x-none" sz="1800" b="0" i="0" u="none" strike="noStrike" cap="none" normalizeH="0" baseline="0" dirty="0" err="1">
                          <a:ln>
                            <a:noFill/>
                          </a:ln>
                          <a:solidFill>
                            <a:srgbClr val="000000"/>
                          </a:solidFill>
                          <a:effectLst/>
                          <a:latin typeface="Arial" charset="0"/>
                        </a:rPr>
                        <a:t>Duration</a:t>
                      </a:r>
                      <a:r>
                        <a:rPr kumimoji="0" lang="es-ES" altLang="x-none" sz="1800" b="0" i="0" u="none" strike="noStrike" cap="none" normalizeH="0" baseline="0" dirty="0">
                          <a:ln>
                            <a:noFill/>
                          </a:ln>
                          <a:solidFill>
                            <a:srgbClr val="000000"/>
                          </a:solidFill>
                          <a:effectLst/>
                          <a:latin typeface="Arial" charset="0"/>
                        </a:rPr>
                        <a:t> of </a:t>
                      </a:r>
                      <a:r>
                        <a:rPr kumimoji="0" lang="es-ES" altLang="x-none" sz="1800" b="0" i="0" u="none" strike="noStrike" cap="none" normalizeH="0" baseline="0" dirty="0" err="1">
                          <a:ln>
                            <a:noFill/>
                          </a:ln>
                          <a:solidFill>
                            <a:srgbClr val="000000"/>
                          </a:solidFill>
                          <a:effectLst/>
                          <a:latin typeface="Arial" charset="0"/>
                        </a:rPr>
                        <a:t>collective</a:t>
                      </a:r>
                      <a:r>
                        <a:rPr kumimoji="0" lang="es-ES" altLang="x-none" sz="1800" b="0" i="0" u="none" strike="noStrike" cap="none" normalizeH="0" baseline="0" dirty="0">
                          <a:ln>
                            <a:noFill/>
                          </a:ln>
                          <a:solidFill>
                            <a:srgbClr val="000000"/>
                          </a:solidFill>
                          <a:effectLst/>
                          <a:latin typeface="Arial" charset="0"/>
                        </a:rPr>
                        <a:t> </a:t>
                      </a:r>
                      <a:r>
                        <a:rPr kumimoji="0" lang="es-ES" altLang="x-none" sz="1800" b="0" i="0" u="none" strike="noStrike" cap="none" normalizeH="0" baseline="0" dirty="0" err="1">
                          <a:ln>
                            <a:noFill/>
                          </a:ln>
                          <a:solidFill>
                            <a:srgbClr val="000000"/>
                          </a:solidFill>
                          <a:effectLst/>
                          <a:latin typeface="Arial" charset="0"/>
                        </a:rPr>
                        <a:t>agreements</a:t>
                      </a:r>
                      <a:endParaRPr kumimoji="0" lang="es-ES" altLang="x-none" sz="1800" b="0" i="0" u="none" strike="noStrike" cap="none" normalizeH="0" baseline="0" dirty="0">
                        <a:ln>
                          <a:noFill/>
                        </a:ln>
                        <a:solidFill>
                          <a:srgbClr val="000000"/>
                        </a:solidFill>
                        <a:effectLst/>
                        <a:latin typeface="Arial" charset="0"/>
                      </a:endParaRPr>
                    </a:p>
                  </a:txBody>
                  <a:tcPr marL="97567" marR="97567"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lvl1pPr>
                        <a:spcBef>
                          <a:spcPct val="20000"/>
                        </a:spcBef>
                        <a:buSzPct val="60000"/>
                        <a:buFont typeface="Wingdings 2" charset="2"/>
                        <a:defRPr sz="2200">
                          <a:solidFill>
                            <a:schemeClr val="tx1"/>
                          </a:solidFill>
                          <a:latin typeface="Arial" charset="0"/>
                        </a:defRPr>
                      </a:lvl1pPr>
                      <a:lvl2pPr marL="742950" indent="-285750">
                        <a:lnSpc>
                          <a:spcPct val="150000"/>
                        </a:lnSpc>
                        <a:buSzPct val="60000"/>
                        <a:buFont typeface="Wingdings 2" charset="2"/>
                        <a:defRPr sz="2200">
                          <a:solidFill>
                            <a:schemeClr val="tx1"/>
                          </a:solidFill>
                          <a:latin typeface="Arial" charset="0"/>
                        </a:defRPr>
                      </a:lvl2pPr>
                      <a:lvl3pPr marL="1143000" indent="-228600">
                        <a:lnSpc>
                          <a:spcPct val="150000"/>
                        </a:lnSpc>
                        <a:buSzPct val="80000"/>
                        <a:buFont typeface="Wingdings 2" charset="2"/>
                        <a:defRPr>
                          <a:solidFill>
                            <a:schemeClr val="tx1"/>
                          </a:solidFill>
                          <a:latin typeface="Arial" charset="0"/>
                        </a:defRPr>
                      </a:lvl3pPr>
                      <a:lvl4pPr marL="1600200" indent="-228600">
                        <a:lnSpc>
                          <a:spcPct val="150000"/>
                        </a:lnSpc>
                        <a:buSzPct val="80000"/>
                        <a:buFont typeface="Wingdings 2" charset="2"/>
                        <a:defRPr>
                          <a:solidFill>
                            <a:schemeClr val="tx1"/>
                          </a:solidFill>
                          <a:latin typeface="Arial" charset="0"/>
                        </a:defRPr>
                      </a:lvl4pPr>
                      <a:lvl5pPr marL="2057400" indent="-228600">
                        <a:lnSpc>
                          <a:spcPct val="150000"/>
                        </a:lnSpc>
                        <a:buSzPct val="80000"/>
                        <a:buFont typeface="Wingdings 2"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x-none" sz="1800" b="0" i="0" u="none" strike="noStrike" cap="none" normalizeH="0" baseline="0" dirty="0">
                          <a:ln>
                            <a:noFill/>
                          </a:ln>
                          <a:solidFill>
                            <a:srgbClr val="000000"/>
                          </a:solidFill>
                          <a:effectLst/>
                          <a:latin typeface="Arial" charset="0"/>
                        </a:rPr>
                        <a:t>To </a:t>
                      </a:r>
                      <a:r>
                        <a:rPr kumimoji="0" lang="es-ES" altLang="x-none" sz="1800" b="0" i="0" u="none" strike="noStrike" cap="none" normalizeH="0" baseline="0" dirty="0" err="1">
                          <a:ln>
                            <a:noFill/>
                          </a:ln>
                          <a:solidFill>
                            <a:srgbClr val="000000"/>
                          </a:solidFill>
                          <a:effectLst/>
                          <a:latin typeface="Arial" charset="0"/>
                        </a:rPr>
                        <a:t>update</a:t>
                      </a:r>
                      <a:r>
                        <a:rPr kumimoji="0" lang="es-ES" altLang="x-none" sz="1800" b="0" i="0" u="none" strike="noStrike" cap="none" normalizeH="0" baseline="0" dirty="0">
                          <a:ln>
                            <a:noFill/>
                          </a:ln>
                          <a:solidFill>
                            <a:srgbClr val="000000"/>
                          </a:solidFill>
                          <a:effectLst/>
                          <a:latin typeface="Arial" charset="0"/>
                        </a:rPr>
                        <a:t> </a:t>
                      </a:r>
                      <a:r>
                        <a:rPr kumimoji="0" lang="es-ES" altLang="x-none" sz="1800" b="0" i="0" u="none" strike="noStrike" cap="none" normalizeH="0" baseline="0" dirty="0" err="1">
                          <a:ln>
                            <a:noFill/>
                          </a:ln>
                          <a:solidFill>
                            <a:srgbClr val="000000"/>
                          </a:solidFill>
                          <a:effectLst/>
                          <a:latin typeface="Arial" charset="0"/>
                        </a:rPr>
                        <a:t>collective</a:t>
                      </a:r>
                      <a:r>
                        <a:rPr kumimoji="0" lang="es-ES" altLang="x-none" sz="1800" b="0" i="0" u="none" strike="noStrike" cap="none" normalizeH="0" baseline="0" dirty="0">
                          <a:ln>
                            <a:noFill/>
                          </a:ln>
                          <a:solidFill>
                            <a:srgbClr val="000000"/>
                          </a:solidFill>
                          <a:effectLst/>
                          <a:latin typeface="Arial" charset="0"/>
                        </a:rPr>
                        <a:t> </a:t>
                      </a:r>
                      <a:r>
                        <a:rPr kumimoji="0" lang="es-ES" altLang="x-none" sz="1800" b="0" i="0" u="none" strike="noStrike" cap="none" normalizeH="0" baseline="0" dirty="0" err="1">
                          <a:ln>
                            <a:noFill/>
                          </a:ln>
                          <a:solidFill>
                            <a:srgbClr val="000000"/>
                          </a:solidFill>
                          <a:effectLst/>
                          <a:latin typeface="Arial" charset="0"/>
                        </a:rPr>
                        <a:t>agreements</a:t>
                      </a:r>
                      <a:endParaRPr kumimoji="0" lang="es-ES" altLang="x-none" sz="1800" b="0" i="0" u="none" strike="noStrike" cap="none" normalizeH="0" baseline="0" dirty="0">
                        <a:ln>
                          <a:noFill/>
                        </a:ln>
                        <a:solidFill>
                          <a:srgbClr val="000000"/>
                        </a:solidFill>
                        <a:effectLst/>
                        <a:latin typeface="Arial" charset="0"/>
                      </a:endParaRPr>
                    </a:p>
                  </a:txBody>
                  <a:tcPr marL="97567" marR="97567"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lvl1pPr>
                        <a:spcBef>
                          <a:spcPct val="20000"/>
                        </a:spcBef>
                        <a:buSzPct val="60000"/>
                        <a:buFont typeface="Wingdings 2" charset="2"/>
                        <a:defRPr sz="2200">
                          <a:solidFill>
                            <a:schemeClr val="tx1"/>
                          </a:solidFill>
                          <a:latin typeface="Arial" charset="0"/>
                        </a:defRPr>
                      </a:lvl1pPr>
                      <a:lvl2pPr marL="742950" indent="-285750">
                        <a:lnSpc>
                          <a:spcPct val="150000"/>
                        </a:lnSpc>
                        <a:buSzPct val="60000"/>
                        <a:buFont typeface="Wingdings 2" charset="2"/>
                        <a:defRPr sz="2200">
                          <a:solidFill>
                            <a:schemeClr val="tx1"/>
                          </a:solidFill>
                          <a:latin typeface="Arial" charset="0"/>
                        </a:defRPr>
                      </a:lvl2pPr>
                      <a:lvl3pPr marL="1143000" indent="-228600">
                        <a:lnSpc>
                          <a:spcPct val="150000"/>
                        </a:lnSpc>
                        <a:buSzPct val="80000"/>
                        <a:buFont typeface="Wingdings 2" charset="2"/>
                        <a:defRPr>
                          <a:solidFill>
                            <a:schemeClr val="tx1"/>
                          </a:solidFill>
                          <a:latin typeface="Arial" charset="0"/>
                        </a:defRPr>
                      </a:lvl3pPr>
                      <a:lvl4pPr marL="1600200" indent="-228600">
                        <a:lnSpc>
                          <a:spcPct val="150000"/>
                        </a:lnSpc>
                        <a:buSzPct val="80000"/>
                        <a:buFont typeface="Wingdings 2" charset="2"/>
                        <a:defRPr>
                          <a:solidFill>
                            <a:schemeClr val="tx1"/>
                          </a:solidFill>
                          <a:latin typeface="Arial" charset="0"/>
                        </a:defRPr>
                      </a:lvl4pPr>
                      <a:lvl5pPr marL="2057400" indent="-228600">
                        <a:lnSpc>
                          <a:spcPct val="150000"/>
                        </a:lnSpc>
                        <a:buSzPct val="80000"/>
                        <a:buFont typeface="Wingdings 2"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x-none" sz="1800" b="0" i="0" u="none" strike="noStrike" cap="none" normalizeH="0" baseline="0">
                          <a:ln>
                            <a:noFill/>
                          </a:ln>
                          <a:solidFill>
                            <a:srgbClr val="000000"/>
                          </a:solidFill>
                          <a:effectLst/>
                          <a:latin typeface="Arial" charset="0"/>
                        </a:rPr>
                        <a:t>Limit the period of duration</a:t>
                      </a:r>
                    </a:p>
                  </a:txBody>
                  <a:tcPr marL="97567" marR="97567"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extLst>
                  <a:ext uri="{0D108BD9-81ED-4DB2-BD59-A6C34878D82A}">
                    <a16:rowId xmlns:a16="http://schemas.microsoft.com/office/drawing/2014/main" val="10001"/>
                  </a:ext>
                </a:extLst>
              </a:tr>
              <a:tr h="1462824">
                <a:tc>
                  <a:txBody>
                    <a:bodyPr/>
                    <a:lstStyle>
                      <a:lvl1pPr>
                        <a:spcBef>
                          <a:spcPct val="20000"/>
                        </a:spcBef>
                        <a:buSzPct val="60000"/>
                        <a:buFont typeface="Wingdings 2" charset="2"/>
                        <a:defRPr sz="2200">
                          <a:solidFill>
                            <a:schemeClr val="tx1"/>
                          </a:solidFill>
                          <a:latin typeface="Arial" charset="0"/>
                        </a:defRPr>
                      </a:lvl1pPr>
                      <a:lvl2pPr marL="742950" indent="-285750">
                        <a:lnSpc>
                          <a:spcPct val="150000"/>
                        </a:lnSpc>
                        <a:buSzPct val="60000"/>
                        <a:buFont typeface="Wingdings 2" charset="2"/>
                        <a:defRPr sz="2200">
                          <a:solidFill>
                            <a:schemeClr val="tx1"/>
                          </a:solidFill>
                          <a:latin typeface="Arial" charset="0"/>
                        </a:defRPr>
                      </a:lvl2pPr>
                      <a:lvl3pPr marL="1143000" indent="-228600">
                        <a:lnSpc>
                          <a:spcPct val="150000"/>
                        </a:lnSpc>
                        <a:buSzPct val="80000"/>
                        <a:buFont typeface="Wingdings 2" charset="2"/>
                        <a:defRPr>
                          <a:solidFill>
                            <a:schemeClr val="tx1"/>
                          </a:solidFill>
                          <a:latin typeface="Arial" charset="0"/>
                        </a:defRPr>
                      </a:lvl3pPr>
                      <a:lvl4pPr marL="1600200" indent="-228600">
                        <a:lnSpc>
                          <a:spcPct val="150000"/>
                        </a:lnSpc>
                        <a:buSzPct val="80000"/>
                        <a:buFont typeface="Wingdings 2" charset="2"/>
                        <a:defRPr>
                          <a:solidFill>
                            <a:schemeClr val="tx1"/>
                          </a:solidFill>
                          <a:latin typeface="Arial" charset="0"/>
                        </a:defRPr>
                      </a:lvl4pPr>
                      <a:lvl5pPr marL="2057400" indent="-228600">
                        <a:lnSpc>
                          <a:spcPct val="150000"/>
                        </a:lnSpc>
                        <a:buSzPct val="80000"/>
                        <a:buFont typeface="Wingdings 2"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x-none" sz="1800" b="0" i="0" u="none" strike="noStrike" cap="none" normalizeH="0" baseline="0">
                          <a:ln>
                            <a:noFill/>
                          </a:ln>
                          <a:solidFill>
                            <a:srgbClr val="000000"/>
                          </a:solidFill>
                          <a:effectLst/>
                          <a:latin typeface="Arial" charset="0"/>
                        </a:rPr>
                        <a:t>Collectives agreements at company level</a:t>
                      </a:r>
                    </a:p>
                  </a:txBody>
                  <a:tcPr marL="97567" marR="97567"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lvl1pPr>
                        <a:spcBef>
                          <a:spcPct val="20000"/>
                        </a:spcBef>
                        <a:buSzPct val="60000"/>
                        <a:buFont typeface="Wingdings 2" charset="2"/>
                        <a:defRPr sz="2200">
                          <a:solidFill>
                            <a:schemeClr val="tx1"/>
                          </a:solidFill>
                          <a:latin typeface="Arial" charset="0"/>
                        </a:defRPr>
                      </a:lvl1pPr>
                      <a:lvl2pPr marL="742950" indent="-285750">
                        <a:lnSpc>
                          <a:spcPct val="150000"/>
                        </a:lnSpc>
                        <a:buSzPct val="60000"/>
                        <a:buFont typeface="Wingdings 2" charset="2"/>
                        <a:defRPr sz="2200">
                          <a:solidFill>
                            <a:schemeClr val="tx1"/>
                          </a:solidFill>
                          <a:latin typeface="Arial" charset="0"/>
                        </a:defRPr>
                      </a:lvl2pPr>
                      <a:lvl3pPr marL="1143000" indent="-228600">
                        <a:lnSpc>
                          <a:spcPct val="150000"/>
                        </a:lnSpc>
                        <a:buSzPct val="80000"/>
                        <a:buFont typeface="Wingdings 2" charset="2"/>
                        <a:defRPr>
                          <a:solidFill>
                            <a:schemeClr val="tx1"/>
                          </a:solidFill>
                          <a:latin typeface="Arial" charset="0"/>
                        </a:defRPr>
                      </a:lvl3pPr>
                      <a:lvl4pPr marL="1600200" indent="-228600">
                        <a:lnSpc>
                          <a:spcPct val="150000"/>
                        </a:lnSpc>
                        <a:buSzPct val="80000"/>
                        <a:buFont typeface="Wingdings 2" charset="2"/>
                        <a:defRPr>
                          <a:solidFill>
                            <a:schemeClr val="tx1"/>
                          </a:solidFill>
                          <a:latin typeface="Arial" charset="0"/>
                        </a:defRPr>
                      </a:lvl4pPr>
                      <a:lvl5pPr marL="2057400" indent="-228600">
                        <a:lnSpc>
                          <a:spcPct val="150000"/>
                        </a:lnSpc>
                        <a:buSzPct val="80000"/>
                        <a:buFont typeface="Wingdings 2"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x-none" sz="1800" b="0" i="0" u="none" strike="noStrike" cap="none" normalizeH="0" baseline="0">
                          <a:ln>
                            <a:noFill/>
                          </a:ln>
                          <a:solidFill>
                            <a:srgbClr val="000000"/>
                          </a:solidFill>
                          <a:effectLst/>
                          <a:latin typeface="Arial" charset="0"/>
                        </a:rPr>
                        <a:t>Decentralization </a:t>
                      </a:r>
                    </a:p>
                  </a:txBody>
                  <a:tcPr marL="97567" marR="97567"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lvl1pPr>
                        <a:spcBef>
                          <a:spcPct val="20000"/>
                        </a:spcBef>
                        <a:buSzPct val="60000"/>
                        <a:buFont typeface="Wingdings 2" charset="2"/>
                        <a:defRPr sz="2200">
                          <a:solidFill>
                            <a:schemeClr val="tx1"/>
                          </a:solidFill>
                          <a:latin typeface="Arial" charset="0"/>
                        </a:defRPr>
                      </a:lvl1pPr>
                      <a:lvl2pPr marL="742950" indent="-285750">
                        <a:lnSpc>
                          <a:spcPct val="150000"/>
                        </a:lnSpc>
                        <a:buSzPct val="60000"/>
                        <a:buFont typeface="Wingdings 2" charset="2"/>
                        <a:defRPr sz="2200">
                          <a:solidFill>
                            <a:schemeClr val="tx1"/>
                          </a:solidFill>
                          <a:latin typeface="Arial" charset="0"/>
                        </a:defRPr>
                      </a:lvl2pPr>
                      <a:lvl3pPr marL="1143000" indent="-228600">
                        <a:lnSpc>
                          <a:spcPct val="150000"/>
                        </a:lnSpc>
                        <a:buSzPct val="80000"/>
                        <a:buFont typeface="Wingdings 2" charset="2"/>
                        <a:defRPr>
                          <a:solidFill>
                            <a:schemeClr val="tx1"/>
                          </a:solidFill>
                          <a:latin typeface="Arial" charset="0"/>
                        </a:defRPr>
                      </a:lvl3pPr>
                      <a:lvl4pPr marL="1600200" indent="-228600">
                        <a:lnSpc>
                          <a:spcPct val="150000"/>
                        </a:lnSpc>
                        <a:buSzPct val="80000"/>
                        <a:buFont typeface="Wingdings 2" charset="2"/>
                        <a:defRPr>
                          <a:solidFill>
                            <a:schemeClr val="tx1"/>
                          </a:solidFill>
                          <a:latin typeface="Arial" charset="0"/>
                        </a:defRPr>
                      </a:lvl4pPr>
                      <a:lvl5pPr marL="2057400" indent="-228600">
                        <a:lnSpc>
                          <a:spcPct val="150000"/>
                        </a:lnSpc>
                        <a:buSzPct val="80000"/>
                        <a:buFont typeface="Wingdings 2"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Arial" charset="0"/>
                        </a:rPr>
                        <a:t>Priority of collective agreement at company level over the sectoral agreement</a:t>
                      </a:r>
                      <a:endParaRPr kumimoji="0" lang="es-ES" altLang="x-none" sz="1800" b="0" i="0" u="none" strike="noStrike" cap="none" normalizeH="0" baseline="0">
                        <a:ln>
                          <a:noFill/>
                        </a:ln>
                        <a:solidFill>
                          <a:srgbClr val="000000"/>
                        </a:solidFill>
                        <a:effectLst/>
                        <a:latin typeface="Arial" charset="0"/>
                      </a:endParaRPr>
                    </a:p>
                  </a:txBody>
                  <a:tcPr marL="97567" marR="97567"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extLst>
                  <a:ext uri="{0D108BD9-81ED-4DB2-BD59-A6C34878D82A}">
                    <a16:rowId xmlns:a16="http://schemas.microsoft.com/office/drawing/2014/main" val="10002"/>
                  </a:ext>
                </a:extLst>
              </a:tr>
              <a:tr h="1462824">
                <a:tc>
                  <a:txBody>
                    <a:bodyPr/>
                    <a:lstStyle>
                      <a:lvl1pPr>
                        <a:spcBef>
                          <a:spcPct val="20000"/>
                        </a:spcBef>
                        <a:buSzPct val="60000"/>
                        <a:buFont typeface="Wingdings 2" charset="2"/>
                        <a:defRPr sz="2200">
                          <a:solidFill>
                            <a:schemeClr val="tx1"/>
                          </a:solidFill>
                          <a:latin typeface="Arial" charset="0"/>
                        </a:defRPr>
                      </a:lvl1pPr>
                      <a:lvl2pPr marL="742950" indent="-285750">
                        <a:lnSpc>
                          <a:spcPct val="150000"/>
                        </a:lnSpc>
                        <a:buSzPct val="60000"/>
                        <a:buFont typeface="Wingdings 2" charset="2"/>
                        <a:defRPr sz="2200">
                          <a:solidFill>
                            <a:schemeClr val="tx1"/>
                          </a:solidFill>
                          <a:latin typeface="Arial" charset="0"/>
                        </a:defRPr>
                      </a:lvl2pPr>
                      <a:lvl3pPr marL="1143000" indent="-228600">
                        <a:lnSpc>
                          <a:spcPct val="150000"/>
                        </a:lnSpc>
                        <a:buSzPct val="80000"/>
                        <a:buFont typeface="Wingdings 2" charset="2"/>
                        <a:defRPr>
                          <a:solidFill>
                            <a:schemeClr val="tx1"/>
                          </a:solidFill>
                          <a:latin typeface="Arial" charset="0"/>
                        </a:defRPr>
                      </a:lvl3pPr>
                      <a:lvl4pPr marL="1600200" indent="-228600">
                        <a:lnSpc>
                          <a:spcPct val="150000"/>
                        </a:lnSpc>
                        <a:buSzPct val="80000"/>
                        <a:buFont typeface="Wingdings 2" charset="2"/>
                        <a:defRPr>
                          <a:solidFill>
                            <a:schemeClr val="tx1"/>
                          </a:solidFill>
                          <a:latin typeface="Arial" charset="0"/>
                        </a:defRPr>
                      </a:lvl4pPr>
                      <a:lvl5pPr marL="2057400" indent="-228600">
                        <a:lnSpc>
                          <a:spcPct val="150000"/>
                        </a:lnSpc>
                        <a:buSzPct val="80000"/>
                        <a:buFont typeface="Wingdings 2"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x-none" sz="1800" b="0" i="0" u="none" strike="noStrike" cap="none" normalizeH="0" baseline="0" dirty="0" err="1">
                          <a:ln>
                            <a:noFill/>
                          </a:ln>
                          <a:solidFill>
                            <a:srgbClr val="000000"/>
                          </a:solidFill>
                          <a:effectLst/>
                          <a:latin typeface="Arial" charset="0"/>
                        </a:rPr>
                        <a:t>Opt-out</a:t>
                      </a:r>
                      <a:endParaRPr kumimoji="0" lang="es-ES" altLang="x-none" sz="1800" b="0" i="0" u="none" strike="noStrike" cap="none" normalizeH="0" baseline="0" dirty="0">
                        <a:ln>
                          <a:noFill/>
                        </a:ln>
                        <a:solidFill>
                          <a:srgbClr val="000000"/>
                        </a:solidFill>
                        <a:effectLst/>
                        <a:latin typeface="Arial" charset="0"/>
                      </a:endParaRPr>
                    </a:p>
                  </a:txBody>
                  <a:tcPr marL="97567" marR="97567"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lvl1pPr>
                        <a:spcBef>
                          <a:spcPct val="20000"/>
                        </a:spcBef>
                        <a:buSzPct val="60000"/>
                        <a:buFont typeface="Wingdings 2" charset="2"/>
                        <a:defRPr sz="2200">
                          <a:solidFill>
                            <a:schemeClr val="tx1"/>
                          </a:solidFill>
                          <a:latin typeface="Arial" charset="0"/>
                        </a:defRPr>
                      </a:lvl1pPr>
                      <a:lvl2pPr marL="742950" indent="-285750">
                        <a:lnSpc>
                          <a:spcPct val="150000"/>
                        </a:lnSpc>
                        <a:buSzPct val="60000"/>
                        <a:buFont typeface="Wingdings 2" charset="2"/>
                        <a:defRPr sz="2200">
                          <a:solidFill>
                            <a:schemeClr val="tx1"/>
                          </a:solidFill>
                          <a:latin typeface="Arial" charset="0"/>
                        </a:defRPr>
                      </a:lvl2pPr>
                      <a:lvl3pPr marL="1143000" indent="-228600">
                        <a:lnSpc>
                          <a:spcPct val="150000"/>
                        </a:lnSpc>
                        <a:buSzPct val="80000"/>
                        <a:buFont typeface="Wingdings 2" charset="2"/>
                        <a:defRPr>
                          <a:solidFill>
                            <a:schemeClr val="tx1"/>
                          </a:solidFill>
                          <a:latin typeface="Arial" charset="0"/>
                        </a:defRPr>
                      </a:lvl3pPr>
                      <a:lvl4pPr marL="1600200" indent="-228600">
                        <a:lnSpc>
                          <a:spcPct val="150000"/>
                        </a:lnSpc>
                        <a:buSzPct val="80000"/>
                        <a:buFont typeface="Wingdings 2" charset="2"/>
                        <a:defRPr>
                          <a:solidFill>
                            <a:schemeClr val="tx1"/>
                          </a:solidFill>
                          <a:latin typeface="Arial" charset="0"/>
                        </a:defRPr>
                      </a:lvl4pPr>
                      <a:lvl5pPr marL="2057400" indent="-228600">
                        <a:lnSpc>
                          <a:spcPct val="150000"/>
                        </a:lnSpc>
                        <a:buSzPct val="80000"/>
                        <a:buFont typeface="Wingdings 2"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x-none" sz="1800" b="0" i="0" u="none" strike="noStrike" cap="none" normalizeH="0" baseline="0" dirty="0">
                          <a:ln>
                            <a:noFill/>
                          </a:ln>
                          <a:solidFill>
                            <a:srgbClr val="000000"/>
                          </a:solidFill>
                          <a:effectLst/>
                          <a:latin typeface="Arial" charset="0"/>
                        </a:rPr>
                        <a:t>To </a:t>
                      </a:r>
                      <a:r>
                        <a:rPr kumimoji="0" lang="es-ES" altLang="x-none" sz="1800" b="0" i="0" u="none" strike="noStrike" cap="none" normalizeH="0" baseline="0" dirty="0" err="1">
                          <a:ln>
                            <a:noFill/>
                          </a:ln>
                          <a:solidFill>
                            <a:srgbClr val="000000"/>
                          </a:solidFill>
                          <a:effectLst/>
                          <a:latin typeface="Arial" charset="0"/>
                        </a:rPr>
                        <a:t>increase</a:t>
                      </a:r>
                      <a:r>
                        <a:rPr kumimoji="0" lang="es-ES" altLang="x-none" sz="1800" b="0" i="0" u="none" strike="noStrike" cap="none" normalizeH="0" baseline="0" dirty="0">
                          <a:ln>
                            <a:noFill/>
                          </a:ln>
                          <a:solidFill>
                            <a:srgbClr val="000000"/>
                          </a:solidFill>
                          <a:effectLst/>
                          <a:latin typeface="Arial" charset="0"/>
                        </a:rPr>
                        <a:t> </a:t>
                      </a:r>
                      <a:r>
                        <a:rPr kumimoji="0" lang="es-ES" altLang="x-none" sz="1800" b="0" i="0" u="none" strike="noStrike" cap="none" normalizeH="0" baseline="0" dirty="0" err="1">
                          <a:ln>
                            <a:noFill/>
                          </a:ln>
                          <a:solidFill>
                            <a:srgbClr val="000000"/>
                          </a:solidFill>
                          <a:effectLst/>
                          <a:latin typeface="Arial" charset="0"/>
                        </a:rPr>
                        <a:t>the</a:t>
                      </a:r>
                      <a:r>
                        <a:rPr kumimoji="0" lang="es-ES" altLang="x-none" sz="1800" b="0" i="0" u="none" strike="noStrike" cap="none" normalizeH="0" baseline="0" dirty="0">
                          <a:ln>
                            <a:noFill/>
                          </a:ln>
                          <a:solidFill>
                            <a:srgbClr val="000000"/>
                          </a:solidFill>
                          <a:effectLst/>
                          <a:latin typeface="Arial" charset="0"/>
                        </a:rPr>
                        <a:t> </a:t>
                      </a:r>
                      <a:r>
                        <a:rPr kumimoji="0" lang="es-ES" altLang="x-none" sz="1800" b="0" i="0" u="none" strike="noStrike" cap="none" normalizeH="0" baseline="0" dirty="0" err="1">
                          <a:ln>
                            <a:noFill/>
                          </a:ln>
                          <a:solidFill>
                            <a:srgbClr val="000000"/>
                          </a:solidFill>
                          <a:effectLst/>
                          <a:latin typeface="Arial" charset="0"/>
                        </a:rPr>
                        <a:t>internal</a:t>
                      </a:r>
                      <a:r>
                        <a:rPr kumimoji="0" lang="es-ES" altLang="x-none" sz="1800" b="0" i="0" u="none" strike="noStrike" cap="none" normalizeH="0" baseline="0" dirty="0">
                          <a:ln>
                            <a:noFill/>
                          </a:ln>
                          <a:solidFill>
                            <a:srgbClr val="000000"/>
                          </a:solidFill>
                          <a:effectLst/>
                          <a:latin typeface="Arial" charset="0"/>
                        </a:rPr>
                        <a:t> </a:t>
                      </a:r>
                      <a:r>
                        <a:rPr kumimoji="0" lang="es-ES" altLang="x-none" sz="1800" b="0" i="0" u="none" strike="noStrike" cap="none" normalizeH="0" baseline="0" dirty="0" err="1">
                          <a:ln>
                            <a:noFill/>
                          </a:ln>
                          <a:solidFill>
                            <a:srgbClr val="000000"/>
                          </a:solidFill>
                          <a:effectLst/>
                          <a:latin typeface="Arial" charset="0"/>
                        </a:rPr>
                        <a:t>flexibility</a:t>
                      </a:r>
                      <a:endParaRPr kumimoji="0" lang="es-ES" altLang="x-none" sz="1800" b="0" i="0" u="none" strike="noStrike" cap="none" normalizeH="0" baseline="0" dirty="0">
                        <a:ln>
                          <a:noFill/>
                        </a:ln>
                        <a:solidFill>
                          <a:srgbClr val="000000"/>
                        </a:solidFill>
                        <a:effectLst/>
                        <a:latin typeface="Arial" charset="0"/>
                      </a:endParaRPr>
                    </a:p>
                  </a:txBody>
                  <a:tcPr marL="97567" marR="97567"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lvl1pPr>
                        <a:spcBef>
                          <a:spcPct val="20000"/>
                        </a:spcBef>
                        <a:buSzPct val="60000"/>
                        <a:buFont typeface="Wingdings 2" charset="2"/>
                        <a:defRPr sz="2200">
                          <a:solidFill>
                            <a:schemeClr val="tx1"/>
                          </a:solidFill>
                          <a:latin typeface="Arial" charset="0"/>
                        </a:defRPr>
                      </a:lvl1pPr>
                      <a:lvl2pPr marL="742950" indent="-285750">
                        <a:lnSpc>
                          <a:spcPct val="150000"/>
                        </a:lnSpc>
                        <a:buSzPct val="60000"/>
                        <a:buFont typeface="Wingdings 2" charset="2"/>
                        <a:defRPr sz="2200">
                          <a:solidFill>
                            <a:schemeClr val="tx1"/>
                          </a:solidFill>
                          <a:latin typeface="Arial" charset="0"/>
                        </a:defRPr>
                      </a:lvl2pPr>
                      <a:lvl3pPr marL="1143000" indent="-228600">
                        <a:lnSpc>
                          <a:spcPct val="150000"/>
                        </a:lnSpc>
                        <a:buSzPct val="80000"/>
                        <a:buFont typeface="Wingdings 2" charset="2"/>
                        <a:defRPr>
                          <a:solidFill>
                            <a:schemeClr val="tx1"/>
                          </a:solidFill>
                          <a:latin typeface="Arial" charset="0"/>
                        </a:defRPr>
                      </a:lvl3pPr>
                      <a:lvl4pPr marL="1600200" indent="-228600">
                        <a:lnSpc>
                          <a:spcPct val="150000"/>
                        </a:lnSpc>
                        <a:buSzPct val="80000"/>
                        <a:buFont typeface="Wingdings 2" charset="2"/>
                        <a:defRPr>
                          <a:solidFill>
                            <a:schemeClr val="tx1"/>
                          </a:solidFill>
                          <a:latin typeface="Arial" charset="0"/>
                        </a:defRPr>
                      </a:lvl4pPr>
                      <a:lvl5pPr marL="2057400" indent="-228600">
                        <a:lnSpc>
                          <a:spcPct val="150000"/>
                        </a:lnSpc>
                        <a:buSzPct val="80000"/>
                        <a:buFont typeface="Wingdings 2"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dirty="0">
                          <a:ln>
                            <a:noFill/>
                          </a:ln>
                          <a:solidFill>
                            <a:srgbClr val="000000"/>
                          </a:solidFill>
                          <a:effectLst/>
                          <a:latin typeface="Arial" charset="0"/>
                        </a:rPr>
                        <a:t>More flexible causes of opt-out and a simple procedure </a:t>
                      </a:r>
                      <a:endParaRPr kumimoji="0" lang="es-ES" altLang="x-none" sz="1800" b="0" i="0" u="none" strike="noStrike" cap="none" normalizeH="0" baseline="0" dirty="0">
                        <a:ln>
                          <a:noFill/>
                        </a:ln>
                        <a:solidFill>
                          <a:srgbClr val="000000"/>
                        </a:solidFill>
                        <a:effectLst/>
                        <a:latin typeface="Arial" charset="0"/>
                      </a:endParaRPr>
                    </a:p>
                  </a:txBody>
                  <a:tcPr marL="97567" marR="97567"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extLst>
                  <a:ext uri="{0D108BD9-81ED-4DB2-BD59-A6C34878D82A}">
                    <a16:rowId xmlns:a16="http://schemas.microsoft.com/office/drawing/2014/main" val="10003"/>
                  </a:ext>
                </a:extLst>
              </a:tr>
            </a:tbl>
          </a:graphicData>
        </a:graphic>
      </p:graphicFrame>
      <p:sp>
        <p:nvSpPr>
          <p:cNvPr id="6169"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187190-2B37-4B68-A761-B966A15FBF07}" type="slidenum">
              <a:rPr lang="en-US" altLang="en-US">
                <a:solidFill>
                  <a:srgbClr val="90003E"/>
                </a:solidFill>
              </a:rPr>
              <a:pPr/>
              <a:t>3</a:t>
            </a:fld>
            <a:endParaRPr lang="en-US" altLang="en-US"/>
          </a:p>
        </p:txBody>
      </p:sp>
      <p:sp>
        <p:nvSpPr>
          <p:cNvPr id="2" name="Elipse 1">
            <a:extLst>
              <a:ext uri="{FF2B5EF4-FFF2-40B4-BE49-F238E27FC236}">
                <a16:creationId xmlns:a16="http://schemas.microsoft.com/office/drawing/2014/main" id="{36B455E3-542F-4459-921E-123D5E771031}"/>
              </a:ext>
            </a:extLst>
          </p:cNvPr>
          <p:cNvSpPr/>
          <p:nvPr/>
        </p:nvSpPr>
        <p:spPr>
          <a:xfrm>
            <a:off x="7258050" y="2752725"/>
            <a:ext cx="2905125" cy="143827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05580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normAutofit/>
          </a:bodyPr>
          <a:lstStyle/>
          <a:p>
            <a:pPr eaLnBrk="1" hangingPunct="1"/>
            <a:r>
              <a:rPr lang="en-US" altLang="es-ES" sz="3200" b="1" dirty="0"/>
              <a:t>Why don’t the companies negotiate a specific collective agreement?</a:t>
            </a:r>
            <a:endParaRPr lang="es-ES" altLang="es-ES" b="1" dirty="0"/>
          </a:p>
        </p:txBody>
      </p:sp>
      <p:graphicFrame>
        <p:nvGraphicFramePr>
          <p:cNvPr id="6" name="Marcador de contenido 5"/>
          <p:cNvGraphicFramePr>
            <a:graphicFrameLocks noGrp="1"/>
          </p:cNvGraphicFramePr>
          <p:nvPr>
            <p:ph idx="1"/>
          </p:nvPr>
        </p:nvGraphicFramePr>
        <p:xfrm>
          <a:off x="2152650" y="1690688"/>
          <a:ext cx="7886700" cy="4594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4"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C0128F-F38A-4366-8546-E1270A8FA546}"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97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00276-195C-40EB-81D9-BCC5DEF1C8A7}"/>
              </a:ext>
            </a:extLst>
          </p:cNvPr>
          <p:cNvSpPr>
            <a:spLocks noGrp="1"/>
          </p:cNvSpPr>
          <p:nvPr>
            <p:ph type="title"/>
          </p:nvPr>
        </p:nvSpPr>
        <p:spPr/>
        <p:txBody>
          <a:bodyPr/>
          <a:lstStyle/>
          <a:p>
            <a:r>
              <a:rPr lang="es-ES" b="1" dirty="0"/>
              <a:t>MANUFACTURING SECTOR </a:t>
            </a:r>
          </a:p>
        </p:txBody>
      </p:sp>
      <p:sp>
        <p:nvSpPr>
          <p:cNvPr id="3" name="Marcador de contenido 2">
            <a:extLst>
              <a:ext uri="{FF2B5EF4-FFF2-40B4-BE49-F238E27FC236}">
                <a16:creationId xmlns:a16="http://schemas.microsoft.com/office/drawing/2014/main" id="{FC7CF08D-8647-4642-9689-5FF6FD8BC43A}"/>
              </a:ext>
            </a:extLst>
          </p:cNvPr>
          <p:cNvSpPr>
            <a:spLocks noGrp="1"/>
          </p:cNvSpPr>
          <p:nvPr>
            <p:ph idx="1"/>
          </p:nvPr>
        </p:nvSpPr>
        <p:spPr/>
        <p:txBody>
          <a:bodyPr/>
          <a:lstStyle/>
          <a:p>
            <a:r>
              <a:rPr lang="es-ES" dirty="0" err="1"/>
              <a:t>Sectors</a:t>
            </a:r>
            <a:r>
              <a:rPr lang="es-ES" dirty="0"/>
              <a:t> and </a:t>
            </a:r>
            <a:r>
              <a:rPr lang="es-ES" dirty="0" err="1"/>
              <a:t>subsectors</a:t>
            </a:r>
            <a:r>
              <a:rPr lang="es-ES" dirty="0"/>
              <a:t>:</a:t>
            </a:r>
          </a:p>
          <a:p>
            <a:pPr lvl="1"/>
            <a:r>
              <a:rPr lang="es-ES" dirty="0"/>
              <a:t>Steel </a:t>
            </a:r>
            <a:r>
              <a:rPr lang="es-ES" dirty="0" err="1"/>
              <a:t>metallurgy</a:t>
            </a:r>
            <a:r>
              <a:rPr lang="es-ES" dirty="0"/>
              <a:t> (metal).</a:t>
            </a:r>
          </a:p>
          <a:p>
            <a:pPr lvl="1"/>
            <a:r>
              <a:rPr lang="es-ES" dirty="0" err="1"/>
              <a:t>Chemistry</a:t>
            </a:r>
            <a:r>
              <a:rPr lang="es-ES" dirty="0"/>
              <a:t>.</a:t>
            </a:r>
          </a:p>
          <a:p>
            <a:pPr lvl="1"/>
            <a:r>
              <a:rPr lang="es-ES" dirty="0" err="1"/>
              <a:t>Agrifood</a:t>
            </a:r>
            <a:r>
              <a:rPr lang="es-ES" dirty="0"/>
              <a:t>.</a:t>
            </a:r>
          </a:p>
          <a:p>
            <a:pPr algn="just"/>
            <a:r>
              <a:rPr lang="es-ES" sz="2400" b="0" i="0" u="none" strike="noStrike" baseline="0" dirty="0" err="1">
                <a:solidFill>
                  <a:srgbClr val="000000"/>
                </a:solidFill>
                <a:latin typeface="Gill Sans MT" panose="020B0502020104020203" pitchFamily="34" charset="0"/>
              </a:rPr>
              <a:t>Atomization</a:t>
            </a:r>
            <a:r>
              <a:rPr lang="es-ES" sz="2400" b="0" i="0" u="none" strike="noStrike" baseline="0" dirty="0">
                <a:solidFill>
                  <a:srgbClr val="000000"/>
                </a:solidFill>
                <a:latin typeface="Gill Sans MT" panose="020B0502020104020203" pitchFamily="34" charset="0"/>
              </a:rPr>
              <a:t> </a:t>
            </a:r>
            <a:r>
              <a:rPr lang="es-ES" sz="2400" b="0" i="0" u="none" strike="noStrike" baseline="0" dirty="0" err="1">
                <a:solidFill>
                  <a:srgbClr val="000000"/>
                </a:solidFill>
                <a:latin typeface="Gill Sans MT" panose="020B0502020104020203" pitchFamily="34" charset="0"/>
              </a:rPr>
              <a:t>of</a:t>
            </a:r>
            <a:r>
              <a:rPr lang="es-ES" sz="2400" b="0" i="0" u="none" strike="noStrike" baseline="0" dirty="0">
                <a:solidFill>
                  <a:srgbClr val="000000"/>
                </a:solidFill>
                <a:latin typeface="Gill Sans MT" panose="020B0502020104020203" pitchFamily="34" charset="0"/>
              </a:rPr>
              <a:t> </a:t>
            </a:r>
            <a:r>
              <a:rPr lang="es-ES" sz="2400" b="0" i="0" u="none" strike="noStrike" baseline="0" dirty="0" err="1">
                <a:solidFill>
                  <a:srgbClr val="000000"/>
                </a:solidFill>
                <a:latin typeface="Gill Sans MT" panose="020B0502020104020203" pitchFamily="34" charset="0"/>
              </a:rPr>
              <a:t>collective</a:t>
            </a:r>
            <a:r>
              <a:rPr lang="es-ES" sz="2400" b="0" i="0" u="none" strike="noStrike" baseline="0" dirty="0">
                <a:solidFill>
                  <a:srgbClr val="000000"/>
                </a:solidFill>
                <a:latin typeface="Gill Sans MT" panose="020B0502020104020203" pitchFamily="34" charset="0"/>
              </a:rPr>
              <a:t> </a:t>
            </a:r>
            <a:r>
              <a:rPr lang="es-ES" sz="2400" b="0" i="0" u="none" strike="noStrike" baseline="0" dirty="0" err="1">
                <a:solidFill>
                  <a:srgbClr val="000000"/>
                </a:solidFill>
                <a:latin typeface="Gill Sans MT" panose="020B0502020104020203" pitchFamily="34" charset="0"/>
              </a:rPr>
              <a:t>bargaining</a:t>
            </a:r>
            <a:r>
              <a:rPr lang="es-ES" sz="2400" b="0" i="0" u="none" strike="noStrike" baseline="0" dirty="0">
                <a:solidFill>
                  <a:srgbClr val="000000"/>
                </a:solidFill>
                <a:latin typeface="Gill Sans MT" panose="020B0502020104020203" pitchFamily="34" charset="0"/>
              </a:rPr>
              <a:t>. </a:t>
            </a:r>
          </a:p>
          <a:p>
            <a:pPr algn="just"/>
            <a:r>
              <a:rPr lang="es-ES" sz="2400" dirty="0">
                <a:solidFill>
                  <a:srgbClr val="000000"/>
                </a:solidFill>
                <a:latin typeface="Gill Sans MT" panose="020B0502020104020203" pitchFamily="34" charset="0"/>
              </a:rPr>
              <a:t>There are </a:t>
            </a:r>
            <a:r>
              <a:rPr lang="es-ES" sz="2400" dirty="0" err="1">
                <a:solidFill>
                  <a:srgbClr val="000000"/>
                </a:solidFill>
                <a:latin typeface="Gill Sans MT" panose="020B0502020104020203" pitchFamily="34" charset="0"/>
              </a:rPr>
              <a:t>different</a:t>
            </a:r>
            <a:r>
              <a:rPr lang="es-ES" sz="2400" dirty="0">
                <a:solidFill>
                  <a:srgbClr val="000000"/>
                </a:solidFill>
                <a:latin typeface="Gill Sans MT" panose="020B0502020104020203" pitchFamily="34" charset="0"/>
              </a:rPr>
              <a:t> </a:t>
            </a:r>
            <a:r>
              <a:rPr lang="es-ES" sz="2400" dirty="0" err="1">
                <a:solidFill>
                  <a:srgbClr val="000000"/>
                </a:solidFill>
                <a:latin typeface="Gill Sans MT" panose="020B0502020104020203" pitchFamily="34" charset="0"/>
              </a:rPr>
              <a:t>models</a:t>
            </a:r>
            <a:r>
              <a:rPr lang="es-ES" sz="2400" dirty="0">
                <a:solidFill>
                  <a:srgbClr val="000000"/>
                </a:solidFill>
                <a:latin typeface="Gill Sans MT" panose="020B0502020104020203" pitchFamily="34" charset="0"/>
              </a:rPr>
              <a:t> </a:t>
            </a:r>
            <a:r>
              <a:rPr lang="es-ES" sz="2400" dirty="0" err="1">
                <a:solidFill>
                  <a:srgbClr val="000000"/>
                </a:solidFill>
                <a:latin typeface="Gill Sans MT" panose="020B0502020104020203" pitchFamily="34" charset="0"/>
              </a:rPr>
              <a:t>of</a:t>
            </a:r>
            <a:r>
              <a:rPr lang="es-ES" sz="2400" dirty="0">
                <a:solidFill>
                  <a:srgbClr val="000000"/>
                </a:solidFill>
                <a:latin typeface="Gill Sans MT" panose="020B0502020104020203" pitchFamily="34" charset="0"/>
              </a:rPr>
              <a:t> </a:t>
            </a:r>
            <a:r>
              <a:rPr lang="es-ES" sz="2400" dirty="0" err="1">
                <a:solidFill>
                  <a:srgbClr val="000000"/>
                </a:solidFill>
                <a:latin typeface="Gill Sans MT" panose="020B0502020104020203" pitchFamily="34" charset="0"/>
              </a:rPr>
              <a:t>collective</a:t>
            </a:r>
            <a:r>
              <a:rPr lang="es-ES" sz="2400" dirty="0">
                <a:solidFill>
                  <a:srgbClr val="000000"/>
                </a:solidFill>
                <a:latin typeface="Gill Sans MT" panose="020B0502020104020203" pitchFamily="34" charset="0"/>
              </a:rPr>
              <a:t> </a:t>
            </a:r>
            <a:r>
              <a:rPr lang="es-ES" sz="2400" dirty="0" err="1">
                <a:solidFill>
                  <a:srgbClr val="000000"/>
                </a:solidFill>
                <a:latin typeface="Gill Sans MT" panose="020B0502020104020203" pitchFamily="34" charset="0"/>
              </a:rPr>
              <a:t>agreements</a:t>
            </a:r>
            <a:r>
              <a:rPr lang="es-ES" sz="2400" dirty="0">
                <a:solidFill>
                  <a:srgbClr val="000000"/>
                </a:solidFill>
                <a:latin typeface="Gill Sans MT" panose="020B0502020104020203" pitchFamily="34" charset="0"/>
              </a:rPr>
              <a:t> </a:t>
            </a:r>
            <a:r>
              <a:rPr lang="es-ES" sz="2400" dirty="0" err="1">
                <a:solidFill>
                  <a:srgbClr val="000000"/>
                </a:solidFill>
                <a:latin typeface="Gill Sans MT" panose="020B0502020104020203" pitchFamily="34" charset="0"/>
              </a:rPr>
              <a:t>structure</a:t>
            </a:r>
            <a:r>
              <a:rPr lang="es-ES" sz="2400" dirty="0">
                <a:solidFill>
                  <a:srgbClr val="000000"/>
                </a:solidFill>
                <a:latin typeface="Gill Sans MT" panose="020B0502020104020203" pitchFamily="34" charset="0"/>
              </a:rPr>
              <a:t>. </a:t>
            </a:r>
            <a:endParaRPr lang="es-ES" sz="2400" b="0" i="0" u="none" strike="noStrike" baseline="0" dirty="0">
              <a:solidFill>
                <a:srgbClr val="000000"/>
              </a:solidFill>
              <a:latin typeface="Gill Sans MT" panose="020B0502020104020203" pitchFamily="34" charset="0"/>
            </a:endParaRPr>
          </a:p>
          <a:p>
            <a:pPr algn="just"/>
            <a:r>
              <a:rPr lang="en-US" sz="2400" b="0" i="0" u="none" strike="noStrike" baseline="0" dirty="0">
                <a:solidFill>
                  <a:srgbClr val="000000"/>
                </a:solidFill>
                <a:latin typeface="Gill Sans MT" panose="020B0502020104020203" pitchFamily="34" charset="0"/>
              </a:rPr>
              <a:t>A high number of provincial agreements that affect various sectors and subsectors that, however, do not guarantee that many workers do not have reference agreements</a:t>
            </a:r>
            <a:endParaRPr lang="es-ES" sz="2400" b="0" i="0" u="none" strike="noStrike" baseline="0" dirty="0">
              <a:solidFill>
                <a:srgbClr val="000000"/>
              </a:solidFill>
              <a:latin typeface="Gill Sans MT" panose="020B0502020104020203" pitchFamily="34" charset="0"/>
            </a:endParaRPr>
          </a:p>
        </p:txBody>
      </p:sp>
    </p:spTree>
    <p:extLst>
      <p:ext uri="{BB962C8B-B14F-4D97-AF65-F5344CB8AC3E}">
        <p14:creationId xmlns:p14="http://schemas.microsoft.com/office/powerpoint/2010/main" val="4154867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2087F2-D1B1-46E9-A151-A9F9F4AF59B4}"/>
              </a:ext>
            </a:extLst>
          </p:cNvPr>
          <p:cNvSpPr>
            <a:spLocks noGrp="1"/>
          </p:cNvSpPr>
          <p:nvPr>
            <p:ph type="title"/>
          </p:nvPr>
        </p:nvSpPr>
        <p:spPr/>
        <p:txBody>
          <a:bodyPr/>
          <a:lstStyle/>
          <a:p>
            <a:r>
              <a:rPr lang="es-ES" b="1" dirty="0"/>
              <a:t>MANUFACTURING SECTOR </a:t>
            </a:r>
            <a:endParaRPr lang="es-ES" dirty="0"/>
          </a:p>
        </p:txBody>
      </p:sp>
      <p:sp>
        <p:nvSpPr>
          <p:cNvPr id="3" name="Marcador de contenido 2">
            <a:extLst>
              <a:ext uri="{FF2B5EF4-FFF2-40B4-BE49-F238E27FC236}">
                <a16:creationId xmlns:a16="http://schemas.microsoft.com/office/drawing/2014/main" id="{5FF18E49-DC39-4CD8-8B80-75CA301BF982}"/>
              </a:ext>
            </a:extLst>
          </p:cNvPr>
          <p:cNvSpPr>
            <a:spLocks noGrp="1"/>
          </p:cNvSpPr>
          <p:nvPr>
            <p:ph idx="1"/>
          </p:nvPr>
        </p:nvSpPr>
        <p:spPr/>
        <p:txBody>
          <a:bodyPr/>
          <a:lstStyle/>
          <a:p>
            <a:r>
              <a:rPr lang="es-ES" sz="2800" dirty="0">
                <a:solidFill>
                  <a:srgbClr val="000000"/>
                </a:solidFill>
              </a:rPr>
              <a:t>Judicial </a:t>
            </a:r>
            <a:r>
              <a:rPr lang="es-ES" sz="2800" dirty="0" err="1">
                <a:solidFill>
                  <a:srgbClr val="000000"/>
                </a:solidFill>
              </a:rPr>
              <a:t>conflicts</a:t>
            </a:r>
            <a:r>
              <a:rPr lang="es-ES" sz="2800" dirty="0">
                <a:solidFill>
                  <a:srgbClr val="000000"/>
                </a:solidFill>
              </a:rPr>
              <a:t> on </a:t>
            </a:r>
            <a:r>
              <a:rPr lang="es-ES" sz="2800" dirty="0" err="1">
                <a:solidFill>
                  <a:srgbClr val="000000"/>
                </a:solidFill>
              </a:rPr>
              <a:t>the</a:t>
            </a:r>
            <a:r>
              <a:rPr lang="es-ES" sz="2800" dirty="0">
                <a:solidFill>
                  <a:srgbClr val="000000"/>
                </a:solidFill>
              </a:rPr>
              <a:t> </a:t>
            </a:r>
            <a:r>
              <a:rPr lang="es-ES" sz="2800" dirty="0" err="1">
                <a:solidFill>
                  <a:srgbClr val="000000"/>
                </a:solidFill>
              </a:rPr>
              <a:t>legitimation</a:t>
            </a:r>
            <a:r>
              <a:rPr lang="es-ES" sz="2800" dirty="0">
                <a:solidFill>
                  <a:srgbClr val="000000"/>
                </a:solidFill>
              </a:rPr>
              <a:t> </a:t>
            </a:r>
            <a:r>
              <a:rPr lang="es-ES" sz="2800" dirty="0" err="1">
                <a:solidFill>
                  <a:srgbClr val="000000"/>
                </a:solidFill>
              </a:rPr>
              <a:t>of</a:t>
            </a:r>
            <a:r>
              <a:rPr lang="es-ES" sz="2800" dirty="0">
                <a:solidFill>
                  <a:srgbClr val="000000"/>
                </a:solidFill>
              </a:rPr>
              <a:t> </a:t>
            </a:r>
            <a:r>
              <a:rPr lang="es-ES" sz="2800" dirty="0" err="1">
                <a:solidFill>
                  <a:srgbClr val="000000"/>
                </a:solidFill>
              </a:rPr>
              <a:t>the</a:t>
            </a:r>
            <a:r>
              <a:rPr lang="es-ES" sz="2800" dirty="0">
                <a:solidFill>
                  <a:srgbClr val="000000"/>
                </a:solidFill>
              </a:rPr>
              <a:t> </a:t>
            </a:r>
            <a:r>
              <a:rPr lang="es-ES" sz="2800" dirty="0" err="1">
                <a:solidFill>
                  <a:srgbClr val="000000"/>
                </a:solidFill>
              </a:rPr>
              <a:t>business</a:t>
            </a:r>
            <a:r>
              <a:rPr lang="es-ES" sz="2800" dirty="0">
                <a:solidFill>
                  <a:srgbClr val="000000"/>
                </a:solidFill>
              </a:rPr>
              <a:t> </a:t>
            </a:r>
            <a:r>
              <a:rPr lang="es-ES" sz="2800" dirty="0" err="1">
                <a:solidFill>
                  <a:srgbClr val="000000"/>
                </a:solidFill>
              </a:rPr>
              <a:t>association</a:t>
            </a:r>
            <a:r>
              <a:rPr lang="es-ES" sz="2800" dirty="0">
                <a:solidFill>
                  <a:srgbClr val="000000"/>
                </a:solidFill>
              </a:rPr>
              <a:t> </a:t>
            </a:r>
            <a:endParaRPr lang="es-ES" dirty="0"/>
          </a:p>
          <a:p>
            <a:pPr marL="0" indent="0">
              <a:buNone/>
            </a:pPr>
            <a:endParaRPr lang="es-ES" sz="3200" dirty="0"/>
          </a:p>
          <a:p>
            <a:pPr lvl="2" algn="just">
              <a:buFont typeface="Wingdings" panose="05000000000000000000" pitchFamily="2" charset="2"/>
              <a:buChar char="Ø"/>
            </a:pPr>
            <a:r>
              <a:rPr lang="es-ES" dirty="0">
                <a:effectLst/>
                <a:ea typeface="MS Gothic" panose="020B0609070205080204" pitchFamily="49" charset="-128"/>
                <a:cs typeface="Times New Roman" panose="02020603050405020304" pitchFamily="18" charset="0"/>
              </a:rPr>
              <a:t>Judgment </a:t>
            </a:r>
            <a:r>
              <a:rPr lang="es-ES" dirty="0" err="1">
                <a:effectLst/>
                <a:ea typeface="MS Gothic" panose="020B0609070205080204" pitchFamily="49" charset="-128"/>
                <a:cs typeface="Times New Roman" panose="02020603050405020304" pitchFamily="18" charset="0"/>
              </a:rPr>
              <a:t>of</a:t>
            </a:r>
            <a:r>
              <a:rPr lang="es-ES" dirty="0">
                <a:effectLst/>
                <a:ea typeface="MS Gothic" panose="020B0609070205080204" pitchFamily="49" charset="-128"/>
                <a:cs typeface="Times New Roman" panose="02020603050405020304" pitchFamily="18" charset="0"/>
              </a:rPr>
              <a:t> </a:t>
            </a:r>
            <a:r>
              <a:rPr lang="es-ES" dirty="0" err="1">
                <a:effectLst/>
                <a:ea typeface="MS Gothic" panose="020B0609070205080204" pitchFamily="49" charset="-128"/>
                <a:cs typeface="Times New Roman" panose="02020603050405020304" pitchFamily="18" charset="0"/>
              </a:rPr>
              <a:t>the</a:t>
            </a:r>
            <a:r>
              <a:rPr lang="es-ES" dirty="0">
                <a:effectLst/>
                <a:ea typeface="MS Gothic" panose="020B0609070205080204" pitchFamily="49" charset="-128"/>
                <a:cs typeface="Times New Roman" panose="02020603050405020304" pitchFamily="18" charset="0"/>
              </a:rPr>
              <a:t> Supreme </a:t>
            </a:r>
            <a:r>
              <a:rPr lang="es-ES" dirty="0" err="1">
                <a:effectLst/>
                <a:ea typeface="MS Gothic" panose="020B0609070205080204" pitchFamily="49" charset="-128"/>
                <a:cs typeface="Times New Roman" panose="02020603050405020304" pitchFamily="18" charset="0"/>
              </a:rPr>
              <a:t>Court</a:t>
            </a:r>
            <a:r>
              <a:rPr lang="es-ES" dirty="0">
                <a:effectLst/>
                <a:ea typeface="MS Gothic" panose="020B0609070205080204" pitchFamily="49" charset="-128"/>
                <a:cs typeface="Times New Roman" panose="02020603050405020304" pitchFamily="18" charset="0"/>
              </a:rPr>
              <a:t> </a:t>
            </a:r>
            <a:r>
              <a:rPr lang="es-ES" dirty="0" err="1">
                <a:effectLst/>
                <a:ea typeface="MS Gothic" panose="020B0609070205080204" pitchFamily="49" charset="-128"/>
                <a:cs typeface="Times New Roman" panose="02020603050405020304" pitchFamily="18" charset="0"/>
              </a:rPr>
              <a:t>of</a:t>
            </a:r>
            <a:r>
              <a:rPr lang="es-ES" dirty="0">
                <a:effectLst/>
                <a:ea typeface="MS Gothic" panose="020B0609070205080204" pitchFamily="49" charset="-128"/>
                <a:cs typeface="Times New Roman" panose="02020603050405020304" pitchFamily="18" charset="0"/>
              </a:rPr>
              <a:t> 30.12.</a:t>
            </a:r>
            <a:r>
              <a:rPr lang="it-IT" dirty="0">
                <a:effectLst/>
                <a:ea typeface="MS Mincho" panose="02020609040205080304" pitchFamily="49" charset="-128"/>
                <a:cs typeface="Times New Roman" panose="02020603050405020304" pitchFamily="18" charset="0"/>
              </a:rPr>
              <a:t>2015 (Rec. Nº 255/2014). </a:t>
            </a:r>
          </a:p>
          <a:p>
            <a:pPr lvl="2" algn="just">
              <a:buFont typeface="Wingdings" panose="05000000000000000000" pitchFamily="2" charset="2"/>
              <a:buChar char="Ø"/>
            </a:pPr>
            <a:r>
              <a:rPr lang="it-IT" dirty="0">
                <a:effectLst/>
                <a:ea typeface="MS Mincho" panose="02020609040205080304" pitchFamily="49" charset="-128"/>
                <a:cs typeface="Times New Roman" panose="02020603050405020304" pitchFamily="18" charset="0"/>
              </a:rPr>
              <a:t>The national association of plastic industries (ANAIP) brought an action before the National Audience against the chemical collective agreement alleging that the sector of plastics processing should be excluded from the collective agreement of chemical sector.</a:t>
            </a:r>
          </a:p>
          <a:p>
            <a:pPr lvl="2" algn="just">
              <a:buFont typeface="Wingdings" panose="05000000000000000000" pitchFamily="2" charset="2"/>
              <a:buChar char="Ø"/>
            </a:pPr>
            <a:r>
              <a:rPr lang="es-ES" dirty="0" err="1">
                <a:solidFill>
                  <a:srgbClr val="000000"/>
                </a:solidFill>
                <a:effectLst/>
                <a:ea typeface="MS Mincho" panose="02020609040205080304" pitchFamily="49" charset="-128"/>
              </a:rPr>
              <a:t>It</a:t>
            </a:r>
            <a:r>
              <a:rPr lang="es-ES" dirty="0">
                <a:solidFill>
                  <a:srgbClr val="000000"/>
                </a:solidFill>
                <a:effectLst/>
                <a:ea typeface="MS Mincho" panose="02020609040205080304" pitchFamily="49" charset="-128"/>
              </a:rPr>
              <a:t> </a:t>
            </a:r>
            <a:r>
              <a:rPr lang="es-ES" dirty="0" err="1">
                <a:solidFill>
                  <a:srgbClr val="000000"/>
                </a:solidFill>
                <a:effectLst/>
                <a:ea typeface="MS Mincho" panose="02020609040205080304" pitchFamily="49" charset="-128"/>
              </a:rPr>
              <a:t>seems</a:t>
            </a:r>
            <a:r>
              <a:rPr lang="es-ES" dirty="0">
                <a:solidFill>
                  <a:srgbClr val="000000"/>
                </a:solidFill>
                <a:effectLst/>
                <a:ea typeface="MS Mincho" panose="02020609040205080304" pitchFamily="49" charset="-128"/>
              </a:rPr>
              <a:t> that </a:t>
            </a:r>
            <a:r>
              <a:rPr lang="es-ES" dirty="0" err="1">
                <a:solidFill>
                  <a:srgbClr val="000000"/>
                </a:solidFill>
                <a:effectLst/>
                <a:ea typeface="MS Mincho" panose="02020609040205080304" pitchFamily="49" charset="-128"/>
              </a:rPr>
              <a:t>one</a:t>
            </a:r>
            <a:r>
              <a:rPr lang="es-ES" dirty="0">
                <a:solidFill>
                  <a:srgbClr val="000000"/>
                </a:solidFill>
                <a:effectLst/>
                <a:ea typeface="MS Mincho" panose="02020609040205080304" pitchFamily="49" charset="-128"/>
              </a:rPr>
              <a:t> </a:t>
            </a:r>
            <a:r>
              <a:rPr lang="es-ES" dirty="0" err="1">
                <a:solidFill>
                  <a:srgbClr val="000000"/>
                </a:solidFill>
                <a:effectLst/>
                <a:ea typeface="MS Mincho" panose="02020609040205080304" pitchFamily="49" charset="-128"/>
              </a:rPr>
              <a:t>of</a:t>
            </a:r>
            <a:r>
              <a:rPr lang="es-ES" dirty="0">
                <a:solidFill>
                  <a:srgbClr val="000000"/>
                </a:solidFill>
                <a:effectLst/>
                <a:ea typeface="MS Mincho" panose="02020609040205080304" pitchFamily="49" charset="-128"/>
              </a:rPr>
              <a:t> </a:t>
            </a:r>
            <a:r>
              <a:rPr lang="es-ES" dirty="0" err="1">
                <a:solidFill>
                  <a:srgbClr val="000000"/>
                </a:solidFill>
                <a:effectLst/>
                <a:ea typeface="MS Mincho" panose="02020609040205080304" pitchFamily="49" charset="-128"/>
              </a:rPr>
              <a:t>the</a:t>
            </a:r>
            <a:r>
              <a:rPr lang="es-ES" dirty="0">
                <a:solidFill>
                  <a:srgbClr val="000000"/>
                </a:solidFill>
                <a:effectLst/>
                <a:ea typeface="MS Mincho" panose="02020609040205080304" pitchFamily="49" charset="-128"/>
              </a:rPr>
              <a:t> </a:t>
            </a:r>
            <a:r>
              <a:rPr lang="es-ES" dirty="0" err="1">
                <a:solidFill>
                  <a:srgbClr val="000000"/>
                </a:solidFill>
                <a:effectLst/>
                <a:ea typeface="MS Mincho" panose="02020609040205080304" pitchFamily="49" charset="-128"/>
              </a:rPr>
              <a:t>factors</a:t>
            </a:r>
            <a:r>
              <a:rPr lang="es-ES" dirty="0">
                <a:solidFill>
                  <a:srgbClr val="000000"/>
                </a:solidFill>
                <a:effectLst/>
                <a:ea typeface="MS Mincho" panose="02020609040205080304" pitchFamily="49" charset="-128"/>
              </a:rPr>
              <a:t> </a:t>
            </a:r>
            <a:r>
              <a:rPr lang="es-ES" dirty="0" err="1">
                <a:solidFill>
                  <a:srgbClr val="000000"/>
                </a:solidFill>
                <a:effectLst/>
                <a:ea typeface="MS Mincho" panose="02020609040205080304" pitchFamily="49" charset="-128"/>
              </a:rPr>
              <a:t>of</a:t>
            </a:r>
            <a:r>
              <a:rPr lang="es-ES" dirty="0">
                <a:solidFill>
                  <a:srgbClr val="000000"/>
                </a:solidFill>
                <a:effectLst/>
                <a:ea typeface="MS Mincho" panose="02020609040205080304" pitchFamily="49" charset="-128"/>
              </a:rPr>
              <a:t> </a:t>
            </a:r>
            <a:r>
              <a:rPr lang="es-ES" dirty="0" err="1">
                <a:solidFill>
                  <a:srgbClr val="000000"/>
                </a:solidFill>
                <a:effectLst/>
                <a:ea typeface="MS Mincho" panose="02020609040205080304" pitchFamily="49" charset="-128"/>
              </a:rPr>
              <a:t>the</a:t>
            </a:r>
            <a:r>
              <a:rPr lang="es-ES" dirty="0">
                <a:solidFill>
                  <a:srgbClr val="000000"/>
                </a:solidFill>
                <a:effectLst/>
                <a:ea typeface="MS Mincho" panose="02020609040205080304" pitchFamily="49" charset="-128"/>
              </a:rPr>
              <a:t> judicial </a:t>
            </a:r>
            <a:r>
              <a:rPr lang="es-ES" dirty="0" err="1">
                <a:solidFill>
                  <a:srgbClr val="000000"/>
                </a:solidFill>
                <a:effectLst/>
                <a:ea typeface="MS Mincho" panose="02020609040205080304" pitchFamily="49" charset="-128"/>
              </a:rPr>
              <a:t>conflict</a:t>
            </a:r>
            <a:r>
              <a:rPr lang="es-ES" dirty="0">
                <a:solidFill>
                  <a:srgbClr val="000000"/>
                </a:solidFill>
                <a:effectLst/>
                <a:ea typeface="MS Mincho" panose="02020609040205080304" pitchFamily="49" charset="-128"/>
              </a:rPr>
              <a:t> </a:t>
            </a:r>
            <a:r>
              <a:rPr lang="es-ES" dirty="0" err="1">
                <a:solidFill>
                  <a:srgbClr val="000000"/>
                </a:solidFill>
                <a:effectLst/>
                <a:ea typeface="MS Mincho" panose="02020609040205080304" pitchFamily="49" charset="-128"/>
              </a:rPr>
              <a:t>was</a:t>
            </a:r>
            <a:r>
              <a:rPr lang="es-ES" dirty="0">
                <a:solidFill>
                  <a:srgbClr val="000000"/>
                </a:solidFill>
                <a:effectLst/>
                <a:ea typeface="MS Mincho" panose="02020609040205080304" pitchFamily="49" charset="-128"/>
              </a:rPr>
              <a:t> </a:t>
            </a:r>
            <a:r>
              <a:rPr lang="es-ES" dirty="0" err="1">
                <a:solidFill>
                  <a:srgbClr val="000000"/>
                </a:solidFill>
                <a:effectLst/>
                <a:ea typeface="MS Mincho" panose="02020609040205080304" pitchFamily="49" charset="-128"/>
              </a:rPr>
              <a:t>the</a:t>
            </a:r>
            <a:r>
              <a:rPr lang="es-ES" dirty="0">
                <a:solidFill>
                  <a:srgbClr val="000000"/>
                </a:solidFill>
                <a:effectLst/>
                <a:ea typeface="MS Mincho" panose="02020609040205080304" pitchFamily="49" charset="-128"/>
              </a:rPr>
              <a:t> </a:t>
            </a:r>
            <a:r>
              <a:rPr lang="es-ES" dirty="0" err="1">
                <a:solidFill>
                  <a:srgbClr val="000000"/>
                </a:solidFill>
                <a:effectLst/>
                <a:ea typeface="MS Mincho" panose="02020609040205080304" pitchFamily="49" charset="-128"/>
              </a:rPr>
              <a:t>weakness</a:t>
            </a:r>
            <a:r>
              <a:rPr lang="es-ES" dirty="0">
                <a:solidFill>
                  <a:srgbClr val="000000"/>
                </a:solidFill>
                <a:effectLst/>
                <a:ea typeface="MS Mincho" panose="02020609040205080304" pitchFamily="49" charset="-128"/>
              </a:rPr>
              <a:t> </a:t>
            </a:r>
            <a:r>
              <a:rPr lang="es-ES" dirty="0" err="1">
                <a:solidFill>
                  <a:srgbClr val="000000"/>
                </a:solidFill>
                <a:effectLst/>
                <a:ea typeface="MS Mincho" panose="02020609040205080304" pitchFamily="49" charset="-128"/>
              </a:rPr>
              <a:t>of</a:t>
            </a:r>
            <a:r>
              <a:rPr lang="es-ES" dirty="0">
                <a:solidFill>
                  <a:srgbClr val="000000"/>
                </a:solidFill>
                <a:effectLst/>
                <a:ea typeface="MS Mincho" panose="02020609040205080304" pitchFamily="49" charset="-128"/>
              </a:rPr>
              <a:t> </a:t>
            </a:r>
            <a:r>
              <a:rPr lang="es-ES" dirty="0" err="1">
                <a:solidFill>
                  <a:srgbClr val="000000"/>
                </a:solidFill>
                <a:effectLst/>
                <a:ea typeface="MS Mincho" panose="02020609040205080304" pitchFamily="49" charset="-128"/>
              </a:rPr>
              <a:t>the</a:t>
            </a:r>
            <a:r>
              <a:rPr lang="es-ES" dirty="0">
                <a:solidFill>
                  <a:srgbClr val="000000"/>
                </a:solidFill>
                <a:effectLst/>
                <a:ea typeface="MS Mincho" panose="02020609040205080304" pitchFamily="49" charset="-128"/>
              </a:rPr>
              <a:t> </a:t>
            </a:r>
            <a:r>
              <a:rPr lang="es-ES" dirty="0" err="1">
                <a:solidFill>
                  <a:srgbClr val="000000"/>
                </a:solidFill>
                <a:effectLst/>
                <a:ea typeface="MS Mincho" panose="02020609040205080304" pitchFamily="49" charset="-128"/>
              </a:rPr>
              <a:t>sectoral</a:t>
            </a:r>
            <a:r>
              <a:rPr lang="es-ES" dirty="0">
                <a:solidFill>
                  <a:srgbClr val="000000"/>
                </a:solidFill>
                <a:effectLst/>
                <a:ea typeface="MS Mincho" panose="02020609040205080304" pitchFamily="49" charset="-128"/>
              </a:rPr>
              <a:t> </a:t>
            </a:r>
            <a:r>
              <a:rPr lang="es-ES" dirty="0" err="1">
                <a:solidFill>
                  <a:srgbClr val="000000"/>
                </a:solidFill>
                <a:effectLst/>
                <a:ea typeface="MS Mincho" panose="02020609040205080304" pitchFamily="49" charset="-128"/>
              </a:rPr>
              <a:t>collective</a:t>
            </a:r>
            <a:r>
              <a:rPr lang="es-ES" dirty="0">
                <a:solidFill>
                  <a:srgbClr val="000000"/>
                </a:solidFill>
                <a:effectLst/>
                <a:ea typeface="MS Mincho" panose="02020609040205080304" pitchFamily="49" charset="-128"/>
              </a:rPr>
              <a:t> </a:t>
            </a:r>
            <a:r>
              <a:rPr lang="es-ES" dirty="0" err="1">
                <a:solidFill>
                  <a:srgbClr val="000000"/>
                </a:solidFill>
                <a:effectLst/>
                <a:ea typeface="MS Mincho" panose="02020609040205080304" pitchFamily="49" charset="-128"/>
              </a:rPr>
              <a:t>agreement</a:t>
            </a:r>
            <a:r>
              <a:rPr lang="es-ES" dirty="0">
                <a:solidFill>
                  <a:srgbClr val="000000"/>
                </a:solidFill>
                <a:effectLst/>
                <a:ea typeface="MS Mincho" panose="02020609040205080304" pitchFamily="49" charset="-128"/>
              </a:rPr>
              <a:t> </a:t>
            </a:r>
            <a:r>
              <a:rPr lang="es-ES" dirty="0" err="1">
                <a:solidFill>
                  <a:srgbClr val="000000"/>
                </a:solidFill>
                <a:effectLst/>
                <a:ea typeface="MS Mincho" panose="02020609040205080304" pitchFamily="49" charset="-128"/>
              </a:rPr>
              <a:t>for</a:t>
            </a:r>
            <a:r>
              <a:rPr lang="es-ES" dirty="0">
                <a:solidFill>
                  <a:srgbClr val="000000"/>
                </a:solidFill>
                <a:effectLst/>
                <a:ea typeface="MS Mincho" panose="02020609040205080304" pitchFamily="49" charset="-128"/>
              </a:rPr>
              <a:t> a short </a:t>
            </a:r>
            <a:r>
              <a:rPr lang="es-ES" dirty="0" err="1">
                <a:solidFill>
                  <a:srgbClr val="000000"/>
                </a:solidFill>
                <a:effectLst/>
                <a:ea typeface="MS Mincho" panose="02020609040205080304" pitchFamily="49" charset="-128"/>
              </a:rPr>
              <a:t>period</a:t>
            </a:r>
            <a:r>
              <a:rPr lang="es-ES" dirty="0">
                <a:solidFill>
                  <a:srgbClr val="000000"/>
                </a:solidFill>
                <a:effectLst/>
                <a:ea typeface="MS Mincho" panose="02020609040205080304" pitchFamily="49" charset="-128"/>
              </a:rPr>
              <a:t> </a:t>
            </a:r>
            <a:r>
              <a:rPr lang="es-ES" dirty="0" err="1">
                <a:solidFill>
                  <a:srgbClr val="000000"/>
                </a:solidFill>
                <a:effectLst/>
                <a:ea typeface="MS Mincho" panose="02020609040205080304" pitchFamily="49" charset="-128"/>
              </a:rPr>
              <a:t>of</a:t>
            </a:r>
            <a:r>
              <a:rPr lang="es-ES" dirty="0">
                <a:solidFill>
                  <a:srgbClr val="000000"/>
                </a:solidFill>
                <a:effectLst/>
                <a:ea typeface="MS Mincho" panose="02020609040205080304" pitchFamily="49" charset="-128"/>
              </a:rPr>
              <a:t> time.</a:t>
            </a:r>
            <a:r>
              <a:rPr lang="it-IT" dirty="0">
                <a:effectLst/>
                <a:ea typeface="MS Mincho" panose="02020609040205080304" pitchFamily="49" charset="-128"/>
                <a:cs typeface="Times New Roman" panose="02020603050405020304" pitchFamily="18" charset="0"/>
              </a:rPr>
              <a:t> </a:t>
            </a:r>
            <a:endParaRPr lang="es-ES" dirty="0">
              <a:effectLst/>
              <a:ea typeface="MS Mincho" panose="02020609040205080304" pitchFamily="49" charset="-128"/>
              <a:cs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183374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A8F49-0CF2-4358-98FE-5280612C8BBA}"/>
              </a:ext>
            </a:extLst>
          </p:cNvPr>
          <p:cNvSpPr>
            <a:spLocks noGrp="1"/>
          </p:cNvSpPr>
          <p:nvPr>
            <p:ph type="title"/>
          </p:nvPr>
        </p:nvSpPr>
        <p:spPr/>
        <p:txBody>
          <a:bodyPr>
            <a:normAutofit/>
          </a:bodyPr>
          <a:lstStyle/>
          <a:p>
            <a:r>
              <a:rPr lang="es-ES" b="1" dirty="0"/>
              <a:t>RETAIL </a:t>
            </a:r>
          </a:p>
        </p:txBody>
      </p:sp>
      <p:sp>
        <p:nvSpPr>
          <p:cNvPr id="3" name="Marcador de contenido 2">
            <a:extLst>
              <a:ext uri="{FF2B5EF4-FFF2-40B4-BE49-F238E27FC236}">
                <a16:creationId xmlns:a16="http://schemas.microsoft.com/office/drawing/2014/main" id="{1816CDCF-011E-4AE6-93D5-F1E9823945A0}"/>
              </a:ext>
            </a:extLst>
          </p:cNvPr>
          <p:cNvSpPr>
            <a:spLocks noGrp="1"/>
          </p:cNvSpPr>
          <p:nvPr>
            <p:ph idx="1"/>
          </p:nvPr>
        </p:nvSpPr>
        <p:spPr/>
        <p:txBody>
          <a:bodyPr/>
          <a:lstStyle/>
          <a:p>
            <a:r>
              <a:rPr lang="es-ES" sz="3200" dirty="0" err="1"/>
              <a:t>Fragmentation</a:t>
            </a:r>
            <a:r>
              <a:rPr lang="es-ES" sz="3200" dirty="0"/>
              <a:t>.</a:t>
            </a:r>
          </a:p>
          <a:p>
            <a:pPr algn="just"/>
            <a:r>
              <a:rPr lang="es-ES" sz="3200" dirty="0" err="1"/>
              <a:t>Weakness</a:t>
            </a:r>
            <a:r>
              <a:rPr lang="es-ES" sz="3200" dirty="0"/>
              <a:t> </a:t>
            </a:r>
            <a:r>
              <a:rPr lang="es-ES" sz="3200" dirty="0" err="1"/>
              <a:t>of</a:t>
            </a:r>
            <a:r>
              <a:rPr lang="es-ES" sz="3200" dirty="0"/>
              <a:t> </a:t>
            </a:r>
            <a:r>
              <a:rPr lang="es-ES" sz="3200" dirty="0" err="1"/>
              <a:t>the</a:t>
            </a:r>
            <a:r>
              <a:rPr lang="es-ES" sz="3200" dirty="0"/>
              <a:t> </a:t>
            </a:r>
            <a:r>
              <a:rPr lang="es-ES" sz="3200" dirty="0" err="1"/>
              <a:t>bussiness</a:t>
            </a:r>
            <a:r>
              <a:rPr lang="es-ES" sz="3200" dirty="0"/>
              <a:t> </a:t>
            </a:r>
            <a:r>
              <a:rPr lang="es-ES" sz="3200" dirty="0" err="1"/>
              <a:t>association</a:t>
            </a:r>
            <a:r>
              <a:rPr lang="es-ES" sz="3200" dirty="0"/>
              <a:t> at </a:t>
            </a:r>
            <a:r>
              <a:rPr lang="es-ES" sz="3200" dirty="0" err="1"/>
              <a:t>state</a:t>
            </a:r>
            <a:r>
              <a:rPr lang="es-ES" sz="3200" dirty="0"/>
              <a:t> </a:t>
            </a:r>
            <a:r>
              <a:rPr lang="es-ES" sz="3200" dirty="0" err="1"/>
              <a:t>level</a:t>
            </a:r>
            <a:r>
              <a:rPr lang="es-ES" sz="3200" dirty="0"/>
              <a:t>. </a:t>
            </a:r>
            <a:r>
              <a:rPr lang="es-ES" sz="3200" dirty="0" err="1"/>
              <a:t>Union</a:t>
            </a:r>
            <a:r>
              <a:rPr lang="es-ES" sz="3200" dirty="0"/>
              <a:t> have </a:t>
            </a:r>
            <a:r>
              <a:rPr lang="es-ES" sz="3200" dirty="0" err="1"/>
              <a:t>tried</a:t>
            </a:r>
            <a:r>
              <a:rPr lang="es-ES" sz="3200" dirty="0"/>
              <a:t> to </a:t>
            </a:r>
            <a:r>
              <a:rPr lang="es-ES" sz="3200" dirty="0" err="1"/>
              <a:t>negotiate</a:t>
            </a:r>
            <a:r>
              <a:rPr lang="es-ES" sz="3200" dirty="0"/>
              <a:t> </a:t>
            </a:r>
            <a:r>
              <a:rPr lang="es-ES" sz="3200" dirty="0" err="1"/>
              <a:t>with</a:t>
            </a:r>
            <a:r>
              <a:rPr lang="es-ES" sz="3200" dirty="0"/>
              <a:t> </a:t>
            </a:r>
            <a:r>
              <a:rPr lang="es-ES" sz="3200" dirty="0" err="1"/>
              <a:t>the</a:t>
            </a:r>
            <a:r>
              <a:rPr lang="es-ES" sz="3200" dirty="0"/>
              <a:t> CEOE at </a:t>
            </a:r>
            <a:r>
              <a:rPr lang="es-ES" sz="3200" dirty="0" err="1"/>
              <a:t>the</a:t>
            </a:r>
            <a:r>
              <a:rPr lang="es-ES" sz="3200" dirty="0"/>
              <a:t> </a:t>
            </a:r>
            <a:r>
              <a:rPr lang="es-ES" sz="3200" dirty="0" err="1"/>
              <a:t>state</a:t>
            </a:r>
            <a:r>
              <a:rPr lang="es-ES" sz="3200" dirty="0"/>
              <a:t> </a:t>
            </a:r>
            <a:r>
              <a:rPr lang="es-ES" sz="3200" dirty="0" err="1"/>
              <a:t>level</a:t>
            </a:r>
            <a:r>
              <a:rPr lang="es-ES" sz="3200" dirty="0"/>
              <a:t> but </a:t>
            </a:r>
            <a:r>
              <a:rPr lang="es-ES" sz="3200" dirty="0" err="1"/>
              <a:t>the</a:t>
            </a:r>
            <a:r>
              <a:rPr lang="es-ES" sz="3200" dirty="0"/>
              <a:t> CEOE has </a:t>
            </a:r>
            <a:r>
              <a:rPr lang="es-ES" sz="3200" dirty="0" err="1"/>
              <a:t>refused</a:t>
            </a:r>
            <a:r>
              <a:rPr lang="es-ES" sz="3200" dirty="0"/>
              <a:t> </a:t>
            </a:r>
            <a:r>
              <a:rPr lang="es-ES" sz="3200" dirty="0" err="1"/>
              <a:t>the</a:t>
            </a:r>
            <a:r>
              <a:rPr lang="es-ES" sz="3200" dirty="0"/>
              <a:t> </a:t>
            </a:r>
            <a:r>
              <a:rPr lang="es-ES" sz="3200" dirty="0" err="1"/>
              <a:t>invitation</a:t>
            </a:r>
            <a:r>
              <a:rPr lang="es-ES" sz="3200" dirty="0"/>
              <a:t>.  </a:t>
            </a:r>
          </a:p>
          <a:p>
            <a:pPr marL="0" indent="0">
              <a:buNone/>
            </a:pPr>
            <a:r>
              <a:rPr lang="es-ES" dirty="0"/>
              <a:t>  </a:t>
            </a:r>
          </a:p>
        </p:txBody>
      </p:sp>
      <p:sp>
        <p:nvSpPr>
          <p:cNvPr id="5" name="Rectangle 2">
            <a:extLst>
              <a:ext uri="{FF2B5EF4-FFF2-40B4-BE49-F238E27FC236}">
                <a16:creationId xmlns:a16="http://schemas.microsoft.com/office/drawing/2014/main" id="{6CECD91D-B2AC-4584-9D13-327BBC54692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618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27ADD-43A9-40CA-8EF1-0EDE9E6498FD}"/>
              </a:ext>
            </a:extLst>
          </p:cNvPr>
          <p:cNvSpPr>
            <a:spLocks noGrp="1"/>
          </p:cNvSpPr>
          <p:nvPr>
            <p:ph type="title"/>
          </p:nvPr>
        </p:nvSpPr>
        <p:spPr/>
        <p:txBody>
          <a:bodyPr>
            <a:normAutofit/>
          </a:bodyPr>
          <a:lstStyle/>
          <a:p>
            <a:r>
              <a:rPr lang="es-ES" b="1" dirty="0"/>
              <a:t>RETAIL </a:t>
            </a:r>
          </a:p>
        </p:txBody>
      </p:sp>
      <p:sp>
        <p:nvSpPr>
          <p:cNvPr id="3" name="Marcador de contenido 2">
            <a:extLst>
              <a:ext uri="{FF2B5EF4-FFF2-40B4-BE49-F238E27FC236}">
                <a16:creationId xmlns:a16="http://schemas.microsoft.com/office/drawing/2014/main" id="{88A9E5FC-4A9B-4FF5-83DB-CBF98DB90642}"/>
              </a:ext>
            </a:extLst>
          </p:cNvPr>
          <p:cNvSpPr>
            <a:spLocks noGrp="1"/>
          </p:cNvSpPr>
          <p:nvPr>
            <p:ph idx="1"/>
          </p:nvPr>
        </p:nvSpPr>
        <p:spPr/>
        <p:txBody>
          <a:bodyPr>
            <a:normAutofit/>
          </a:bodyPr>
          <a:lstStyle/>
          <a:p>
            <a:pPr algn="just"/>
            <a:r>
              <a:rPr lang="es-ES" dirty="0" err="1"/>
              <a:t>Large</a:t>
            </a:r>
            <a:r>
              <a:rPr lang="es-ES" dirty="0"/>
              <a:t> </a:t>
            </a:r>
            <a:r>
              <a:rPr lang="es-ES" dirty="0" err="1"/>
              <a:t>companies</a:t>
            </a:r>
            <a:r>
              <a:rPr lang="es-ES" dirty="0"/>
              <a:t> have </a:t>
            </a:r>
            <a:r>
              <a:rPr lang="es-ES" dirty="0" err="1"/>
              <a:t>their</a:t>
            </a:r>
            <a:r>
              <a:rPr lang="es-ES" dirty="0"/>
              <a:t> </a:t>
            </a:r>
            <a:r>
              <a:rPr lang="es-ES" dirty="0" err="1"/>
              <a:t>collective</a:t>
            </a:r>
            <a:r>
              <a:rPr lang="es-ES" dirty="0"/>
              <a:t> </a:t>
            </a:r>
            <a:r>
              <a:rPr lang="es-ES" dirty="0" err="1"/>
              <a:t>agreement</a:t>
            </a:r>
            <a:r>
              <a:rPr lang="es-ES" dirty="0"/>
              <a:t> at </a:t>
            </a:r>
            <a:r>
              <a:rPr lang="es-ES" dirty="0" err="1"/>
              <a:t>state</a:t>
            </a:r>
            <a:r>
              <a:rPr lang="es-ES" dirty="0"/>
              <a:t> </a:t>
            </a:r>
            <a:r>
              <a:rPr lang="es-ES" dirty="0" err="1"/>
              <a:t>level</a:t>
            </a:r>
            <a:r>
              <a:rPr lang="es-ES" dirty="0"/>
              <a:t>. </a:t>
            </a:r>
            <a:r>
              <a:rPr lang="es-ES" dirty="0" err="1"/>
              <a:t>However</a:t>
            </a:r>
            <a:r>
              <a:rPr lang="es-ES" dirty="0"/>
              <a:t>, </a:t>
            </a:r>
            <a:r>
              <a:rPr lang="es-ES" dirty="0" err="1"/>
              <a:t>SMEs</a:t>
            </a:r>
            <a:r>
              <a:rPr lang="es-ES" dirty="0"/>
              <a:t> are </a:t>
            </a:r>
            <a:r>
              <a:rPr lang="es-ES" dirty="0" err="1"/>
              <a:t>covered</a:t>
            </a:r>
            <a:r>
              <a:rPr lang="es-ES" dirty="0"/>
              <a:t> </a:t>
            </a:r>
            <a:r>
              <a:rPr lang="es-ES" dirty="0" err="1"/>
              <a:t>by</a:t>
            </a:r>
            <a:r>
              <a:rPr lang="es-ES" dirty="0"/>
              <a:t> provincial </a:t>
            </a:r>
            <a:r>
              <a:rPr lang="es-ES" dirty="0" err="1"/>
              <a:t>collective</a:t>
            </a:r>
            <a:r>
              <a:rPr lang="es-ES" dirty="0"/>
              <a:t> </a:t>
            </a:r>
            <a:r>
              <a:rPr lang="es-ES" dirty="0" err="1"/>
              <a:t>agreement</a:t>
            </a:r>
            <a:r>
              <a:rPr lang="es-ES" dirty="0"/>
              <a:t> and </a:t>
            </a:r>
            <a:r>
              <a:rPr lang="es-ES" dirty="0" err="1"/>
              <a:t>different</a:t>
            </a:r>
            <a:r>
              <a:rPr lang="es-ES" dirty="0"/>
              <a:t> provincial </a:t>
            </a:r>
            <a:r>
              <a:rPr lang="es-ES" dirty="0" err="1"/>
              <a:t>agreement</a:t>
            </a:r>
            <a:r>
              <a:rPr lang="es-ES" dirty="0"/>
              <a:t> </a:t>
            </a:r>
            <a:r>
              <a:rPr lang="es-ES" dirty="0" err="1"/>
              <a:t>according</a:t>
            </a:r>
            <a:r>
              <a:rPr lang="es-ES" dirty="0"/>
              <a:t> to </a:t>
            </a:r>
            <a:r>
              <a:rPr lang="es-ES" dirty="0" err="1"/>
              <a:t>the</a:t>
            </a:r>
            <a:r>
              <a:rPr lang="es-ES" dirty="0"/>
              <a:t> </a:t>
            </a:r>
            <a:r>
              <a:rPr lang="es-ES" dirty="0" err="1"/>
              <a:t>different</a:t>
            </a:r>
            <a:r>
              <a:rPr lang="es-ES" dirty="0"/>
              <a:t> </a:t>
            </a:r>
            <a:r>
              <a:rPr lang="es-ES" dirty="0" err="1"/>
              <a:t>factors</a:t>
            </a:r>
            <a:r>
              <a:rPr lang="es-ES" dirty="0"/>
              <a:t>. </a:t>
            </a:r>
            <a:r>
              <a:rPr lang="es-ES" dirty="0" err="1"/>
              <a:t>It</a:t>
            </a:r>
            <a:r>
              <a:rPr lang="es-ES" dirty="0"/>
              <a:t> </a:t>
            </a:r>
            <a:r>
              <a:rPr lang="es-ES" dirty="0" err="1"/>
              <a:t>is</a:t>
            </a:r>
            <a:r>
              <a:rPr lang="es-ES" dirty="0"/>
              <a:t> </a:t>
            </a:r>
            <a:r>
              <a:rPr lang="es-ES" dirty="0" err="1"/>
              <a:t>possible</a:t>
            </a:r>
            <a:r>
              <a:rPr lang="es-ES" dirty="0"/>
              <a:t> to </a:t>
            </a:r>
            <a:r>
              <a:rPr lang="es-ES" dirty="0" err="1"/>
              <a:t>find</a:t>
            </a:r>
            <a:r>
              <a:rPr lang="es-ES" dirty="0"/>
              <a:t> a </a:t>
            </a:r>
            <a:r>
              <a:rPr lang="es-ES" dirty="0" err="1"/>
              <a:t>sectoral</a:t>
            </a:r>
            <a:r>
              <a:rPr lang="es-ES" dirty="0"/>
              <a:t> </a:t>
            </a:r>
            <a:r>
              <a:rPr lang="es-ES" dirty="0" err="1"/>
              <a:t>collective</a:t>
            </a:r>
            <a:r>
              <a:rPr lang="es-ES" dirty="0"/>
              <a:t> </a:t>
            </a:r>
            <a:r>
              <a:rPr lang="es-ES" dirty="0" err="1"/>
              <a:t>agreement</a:t>
            </a:r>
            <a:r>
              <a:rPr lang="es-ES" dirty="0"/>
              <a:t> </a:t>
            </a:r>
            <a:r>
              <a:rPr lang="es-ES" dirty="0" err="1"/>
              <a:t>which</a:t>
            </a:r>
            <a:r>
              <a:rPr lang="es-ES" dirty="0"/>
              <a:t> </a:t>
            </a:r>
            <a:r>
              <a:rPr lang="es-ES" dirty="0" err="1"/>
              <a:t>regulates</a:t>
            </a:r>
            <a:r>
              <a:rPr lang="es-ES" dirty="0"/>
              <a:t> </a:t>
            </a:r>
            <a:r>
              <a:rPr lang="es-ES" dirty="0" err="1"/>
              <a:t>the</a:t>
            </a:r>
            <a:r>
              <a:rPr lang="es-ES" dirty="0"/>
              <a:t> </a:t>
            </a:r>
            <a:r>
              <a:rPr lang="es-ES" dirty="0" err="1"/>
              <a:t>working</a:t>
            </a:r>
            <a:r>
              <a:rPr lang="es-ES" dirty="0"/>
              <a:t> </a:t>
            </a:r>
            <a:r>
              <a:rPr lang="es-ES" dirty="0" err="1"/>
              <a:t>conditions</a:t>
            </a:r>
            <a:r>
              <a:rPr lang="es-ES" dirty="0"/>
              <a:t> </a:t>
            </a:r>
            <a:r>
              <a:rPr lang="es-ES" dirty="0" err="1"/>
              <a:t>of</a:t>
            </a:r>
            <a:r>
              <a:rPr lang="es-ES" dirty="0"/>
              <a:t> 50 employees. </a:t>
            </a:r>
          </a:p>
          <a:p>
            <a:endParaRPr lang="es-ES" dirty="0"/>
          </a:p>
          <a:p>
            <a:r>
              <a:rPr lang="es-ES" dirty="0"/>
              <a:t>Case </a:t>
            </a:r>
            <a:r>
              <a:rPr lang="es-ES" dirty="0" err="1"/>
              <a:t>study</a:t>
            </a:r>
            <a:r>
              <a:rPr lang="es-ES" dirty="0"/>
              <a:t> - </a:t>
            </a:r>
            <a:r>
              <a:rPr lang="es-ES" dirty="0" err="1"/>
              <a:t>supermarkets</a:t>
            </a:r>
            <a:r>
              <a:rPr lang="es-ES" dirty="0"/>
              <a:t>: Lidl and Mercadona. </a:t>
            </a:r>
          </a:p>
          <a:p>
            <a:endParaRPr lang="es-ES" dirty="0"/>
          </a:p>
          <a:p>
            <a:endParaRPr lang="es-ES" dirty="0"/>
          </a:p>
          <a:p>
            <a:endParaRPr lang="es-ES" dirty="0"/>
          </a:p>
        </p:txBody>
      </p:sp>
    </p:spTree>
    <p:extLst>
      <p:ext uri="{BB962C8B-B14F-4D97-AF65-F5344CB8AC3E}">
        <p14:creationId xmlns:p14="http://schemas.microsoft.com/office/powerpoint/2010/main" val="1991409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a:xfrm>
            <a:off x="1131163" y="185739"/>
            <a:ext cx="10515600" cy="1325563"/>
          </a:xfrm>
        </p:spPr>
        <p:txBody>
          <a:bodyPr>
            <a:normAutofit/>
          </a:bodyPr>
          <a:lstStyle/>
          <a:p>
            <a:pPr eaLnBrk="1" hangingPunct="1"/>
            <a:r>
              <a:rPr lang="en-US" altLang="es-ES" sz="3200" b="1" dirty="0"/>
              <a:t>Why don’t trade unions and business association negotiate  collective agreement at sectoral level?</a:t>
            </a:r>
            <a:endParaRPr lang="es-ES" altLang="es-ES" b="1" dirty="0"/>
          </a:p>
        </p:txBody>
      </p:sp>
      <p:graphicFrame>
        <p:nvGraphicFramePr>
          <p:cNvPr id="6" name="Marcador de contenido 5"/>
          <p:cNvGraphicFramePr>
            <a:graphicFrameLocks noGrp="1"/>
          </p:cNvGraphicFramePr>
          <p:nvPr>
            <p:ph idx="1"/>
          </p:nvPr>
        </p:nvGraphicFramePr>
        <p:xfrm>
          <a:off x="2152650" y="1690689"/>
          <a:ext cx="7886700" cy="4486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4"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C0128F-F38A-4366-8546-E1270A8FA546}"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5276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575</Words>
  <Application>Microsoft Office PowerPoint</Application>
  <PresentationFormat>Panorámica</PresentationFormat>
  <Paragraphs>66</Paragraphs>
  <Slides>14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Calibri Light</vt:lpstr>
      <vt:lpstr>Gill Sans MT</vt:lpstr>
      <vt:lpstr>Wingdings</vt:lpstr>
      <vt:lpstr>Tema de Office</vt:lpstr>
      <vt:lpstr>CODEBAR (Spain)</vt:lpstr>
      <vt:lpstr>Research questions: </vt:lpstr>
      <vt:lpstr>The 2012 labour reform: the starting point  </vt:lpstr>
      <vt:lpstr>Why don’t the companies negotiate a specific collective agreement?</vt:lpstr>
      <vt:lpstr>MANUFACTURING SECTOR </vt:lpstr>
      <vt:lpstr>MANUFACTURING SECTOR </vt:lpstr>
      <vt:lpstr>RETAIL </vt:lpstr>
      <vt:lpstr>RETAIL </vt:lpstr>
      <vt:lpstr>Why don’t trade unions and business association negotiate  collective agreement at sectoral level?</vt:lpstr>
      <vt:lpstr>Case study-Decathlon: the creation of instrumental union  </vt:lpstr>
      <vt:lpstr>Decentralization: outcomes </vt:lpstr>
      <vt:lpstr>Decentralization: outcomes </vt:lpstr>
      <vt:lpstr>Regulatory drivers of foreseen new legal reforms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CODEBAR (Spain)</dc:title>
  <dc:creator>ANA BELEN MUÑOZ RUIZ</dc:creator>
  <cp:lastModifiedBy>ANA BELEN MUÑOZ RUIZ</cp:lastModifiedBy>
  <cp:revision>82</cp:revision>
  <dcterms:created xsi:type="dcterms:W3CDTF">2021-01-27T06:54:09Z</dcterms:created>
  <dcterms:modified xsi:type="dcterms:W3CDTF">2021-11-24T15:46:55Z</dcterms:modified>
</cp:coreProperties>
</file>