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E9"/>
    <a:srgbClr val="FF8AD8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8"/>
    <p:restoredTop sz="93317"/>
  </p:normalViewPr>
  <p:slideViewPr>
    <p:cSldViewPr snapToGrid="0" snapToObjects="1">
      <p:cViewPr>
        <p:scale>
          <a:sx n="62" d="100"/>
          <a:sy n="62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347C-408E-1D48-B426-DE023195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AF351-A85C-2940-836F-908C3386F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E593-E139-1E49-8680-6073D94B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65C9-63F3-B049-BE97-831A1D89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112F-A547-404E-95AA-D20D569A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D7F2-4D9D-8E46-9B5B-893A3688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BD27B-C26A-3245-AE9E-CAB25B8A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7B13F-90F7-8F44-8430-A6853871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BD4A0-6CE3-B046-9E06-1CDA12E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922F-3438-2547-BD60-0FA4297C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57D7A-0BBC-344E-918E-EC1B55451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7CC1-9F8A-1D46-A8F7-9CDCDBD07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27E02-B9A4-D44A-8F2F-643E058E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5967-F2EA-194D-9A15-AAEAE41B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E8D2F-C410-2A44-B443-7BACAA61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7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39AF-017C-FD46-A3FE-E51513E9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3F0E-3C0E-424B-B944-46AEC085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3CF9-E552-9C4C-A3C5-AD6F2B59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9250-FF4D-AB44-9D44-58424FB9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3F9A-E60D-C54A-86B0-80CE4B13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536D-AB5E-554C-AD9B-82925A42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C99F-2D12-C348-A0A3-7D01F275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2AAB4-3C08-064F-8898-D07C4B2D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6ED6-D759-CF4B-808A-9DD6B369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0486-229A-584E-9EA5-5764B7F7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8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4DA7-FAD0-8941-85B6-C1529227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2BAF-E2F6-CC4F-BF4F-C55D8405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00E0B-D6F7-244E-982B-655FCBAD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1FC00-2BA1-584D-A61D-D19E78A1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6F34-AF1D-F943-924D-5D08FD1D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69F02-07E2-4D47-A819-3C9BBD5E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0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4688-DD1A-8541-B6F9-F3FC3F07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5714B-DB24-1048-8AA7-E078ECC9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8BE1-2EA6-4248-8B32-9971267C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28B8D-739F-3449-995F-2B6B1E716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F6802-B3C6-BE46-8CD7-BB595175B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AED25-FD0B-C141-B153-7FB4CD54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575FD-4E19-DA49-84A8-BF4486EE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81E8B-A97B-964E-A806-F6B5CBE4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226F-AE29-D443-8227-2F7A78F3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FD0B5-5CF6-8248-8D30-DE5BC05A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071CE-B791-B447-8CFB-FC5DF18C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2C45B-2A4C-0C43-BA68-76894F8F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F2FCA-BAD5-DE4C-AC61-B6DB782C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3E117-4271-E941-8D20-5CA8A235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A8046-BA74-9E4D-B4B1-4E1AFE43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5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4B59-470D-2D47-9405-D4F6C087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8CF1-C6E2-F649-8D4D-03507A60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A32CA-5AD2-684C-9586-8D6F135C3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72209-B695-4B45-BDAF-2B6ADE59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4D0E3-B944-F643-9218-2ABAB99E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B2FB-3026-984E-94B9-63CE0FB6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5278-7305-CF41-8ED7-2B871C6F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400DE-8FCF-8045-A032-5AC817705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988D2-7A6B-174F-A909-1588440C3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1763F-2445-2F47-AF7B-F169E0DD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65A8-6D2F-AC4A-BC8A-831C8C06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25A2-CCF8-AE4B-B24F-B90CF9B2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1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86D74-3327-964E-9B70-21650478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0199E-0587-D744-BF3C-41564B3A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EFF4-28B3-744C-B559-C9E09FECF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80E4-60BB-1E46-AC78-76BEF2083AD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7FFA5-5899-DD4E-8D5D-8D944AEC0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EF9E-5A92-8D47-8204-D9BF4A5B0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260E-B67C-8049-8442-C02305992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tock.adobe.com/it/images/to-be-continued/1776699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5965-D292-424C-9AD8-4A1F521F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931" y="2909091"/>
            <a:ext cx="5999018" cy="1496581"/>
          </a:xfrm>
        </p:spPr>
        <p:txBody>
          <a:bodyPr/>
          <a:lstStyle/>
          <a:p>
            <a:r>
              <a:rPr lang="en-GB" b="1" dirty="0"/>
              <a:t>Valeria </a:t>
            </a:r>
            <a:r>
              <a:rPr lang="en-GB" b="1" dirty="0" err="1"/>
              <a:t>Filì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B3405-501A-2A43-8C59-A792A3604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53" y="4749513"/>
            <a:ext cx="10255829" cy="149658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Professor of Labour Law at the University of Udine</a:t>
            </a:r>
          </a:p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of Equal Opportunity Committee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20196EE-880C-434E-AE8A-98AB2F55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9" y="1039235"/>
            <a:ext cx="7386352" cy="14965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1830C9-D4F3-E248-9F2C-96377513F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443" y="216551"/>
            <a:ext cx="2984068" cy="29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223BE-0A98-F142-9322-D7643CE9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AFAF0-6756-B848-A39B-1CB2AC79B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68318"/>
            <a:ext cx="5291667" cy="3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67B11C4-E5FD-B14E-96B5-AEC712E3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028700"/>
            <a:ext cx="10655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D8BB65AE-B057-0341-825E-F337C26F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9" y="1330036"/>
            <a:ext cx="8364682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1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67D69AE-D01A-174D-926B-F887C041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4" y="2046837"/>
            <a:ext cx="4616434" cy="258520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D92512D-6EB6-D049-A791-8DEC7F57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2178307"/>
            <a:ext cx="4644528" cy="23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8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59AC9C-EFD8-6F4A-9C9F-352231B6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2B1E4-DFD4-7C4D-82A6-37501BC9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3" y="1776369"/>
            <a:ext cx="7259781" cy="4622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306B4-8794-F140-95EE-A43E3FA600AE}"/>
              </a:ext>
            </a:extLst>
          </p:cNvPr>
          <p:cNvSpPr txBox="1"/>
          <p:nvPr/>
        </p:nvSpPr>
        <p:spPr>
          <a:xfrm>
            <a:off x="640773" y="459570"/>
            <a:ext cx="11409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dirty="0">
                <a:solidFill>
                  <a:srgbClr val="1C2024"/>
                </a:solidFill>
                <a:effectLst/>
                <a:latin typeface="Titillium Web" panose="020F0502020204030204" pitchFamily="34" charset="0"/>
              </a:rPr>
              <a:t>Treaty of ROME – 1957 </a:t>
            </a:r>
            <a:endParaRPr lang="en-GB" sz="3200" b="1" dirty="0">
              <a:solidFill>
                <a:srgbClr val="1C2024"/>
              </a:solidFill>
              <a:latin typeface="Titillium Web" panose="020F0502020204030204" pitchFamily="34" charset="0"/>
            </a:endParaRPr>
          </a:p>
          <a:p>
            <a:r>
              <a:rPr lang="en-GB" sz="3200" b="1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European Economic Community (EEC) 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B201E-A374-BB43-9680-09983922F745}"/>
              </a:ext>
            </a:extLst>
          </p:cNvPr>
          <p:cNvSpPr txBox="1"/>
          <p:nvPr/>
        </p:nvSpPr>
        <p:spPr>
          <a:xfrm>
            <a:off x="8229600" y="640915"/>
            <a:ext cx="3820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highlight>
                  <a:srgbClr val="FFC9E9"/>
                </a:highlight>
              </a:rPr>
              <a:t>Article 119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A07AC-3938-A04C-B356-B1C6DA880CD0}"/>
              </a:ext>
            </a:extLst>
          </p:cNvPr>
          <p:cNvSpPr txBox="1"/>
          <p:nvPr/>
        </p:nvSpPr>
        <p:spPr>
          <a:xfrm>
            <a:off x="8014847" y="2787410"/>
            <a:ext cx="40351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/>
              <a:t>later</a:t>
            </a:r>
          </a:p>
          <a:p>
            <a:r>
              <a:rPr lang="en-GB" sz="4000" b="1" dirty="0"/>
              <a:t>Art. 141 EU Treaty</a:t>
            </a:r>
          </a:p>
          <a:p>
            <a:r>
              <a:rPr lang="en-GB" sz="4000" b="1" dirty="0"/>
              <a:t>now</a:t>
            </a:r>
          </a:p>
          <a:p>
            <a:r>
              <a:rPr lang="en-GB" sz="4000" b="1" dirty="0"/>
              <a:t>Art. 157 TFEU</a:t>
            </a:r>
          </a:p>
        </p:txBody>
      </p:sp>
    </p:spTree>
    <p:extLst>
      <p:ext uri="{BB962C8B-B14F-4D97-AF65-F5344CB8AC3E}">
        <p14:creationId xmlns:p14="http://schemas.microsoft.com/office/powerpoint/2010/main" val="41177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D99836E6-2BBB-3E4A-AAD3-3A9768B7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5" y="1890581"/>
            <a:ext cx="8499764" cy="4456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8F03A-04C7-D04B-A5EB-957D0270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563"/>
            <a:ext cx="4281055" cy="24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07FB7-7E3D-4344-8585-2CE775EA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D9329-66DB-AF48-A6B1-7B36B2618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942058"/>
            <a:ext cx="7994074" cy="53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695573-9297-DF4C-B0AB-06D6DD5F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35" y="922852"/>
            <a:ext cx="8950529" cy="50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59DE5-D638-9A4D-92C1-55E7E630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3" y="670554"/>
            <a:ext cx="9996054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</Words>
  <Application>Microsoft Macintosh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Titillium Web</vt:lpstr>
      <vt:lpstr>Office Theme</vt:lpstr>
      <vt:lpstr>Valeria Filì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Valeria Filì</dc:title>
  <dc:creator>Valeria Fili'</dc:creator>
  <cp:lastModifiedBy>Valeria Fili'</cp:lastModifiedBy>
  <cp:revision>3</cp:revision>
  <dcterms:created xsi:type="dcterms:W3CDTF">2021-11-25T13:57:42Z</dcterms:created>
  <dcterms:modified xsi:type="dcterms:W3CDTF">2021-11-25T15:10:45Z</dcterms:modified>
</cp:coreProperties>
</file>