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9" r:id="rId4"/>
    <p:sldMasterId id="2147483735" r:id="rId5"/>
    <p:sldMasterId id="2147483703" r:id="rId6"/>
    <p:sldMasterId id="2147483671" r:id="rId7"/>
  </p:sldMasterIdLst>
  <p:notesMasterIdLst>
    <p:notesMasterId r:id="rId20"/>
  </p:notesMasterIdLst>
  <p:handoutMasterIdLst>
    <p:handoutMasterId r:id="rId21"/>
  </p:handoutMasterIdLst>
  <p:sldIdLst>
    <p:sldId id="300" r:id="rId8"/>
    <p:sldId id="342" r:id="rId9"/>
    <p:sldId id="362" r:id="rId10"/>
    <p:sldId id="344" r:id="rId11"/>
    <p:sldId id="355" r:id="rId12"/>
    <p:sldId id="356" r:id="rId13"/>
    <p:sldId id="357" r:id="rId14"/>
    <p:sldId id="358" r:id="rId15"/>
    <p:sldId id="361" r:id="rId16"/>
    <p:sldId id="360" r:id="rId17"/>
    <p:sldId id="352" r:id="rId18"/>
    <p:sldId id="299" r:id="rId19"/>
  </p:sldIdLst>
  <p:sldSz cx="24384000" cy="13716000"/>
  <p:notesSz cx="6805613" cy="9944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guide id="3" orient="horz" pos="4247">
          <p15:clr>
            <a:srgbClr val="A4A3A4"/>
          </p15:clr>
        </p15:guide>
        <p15:guide id="4" pos="76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mbrive Agustin, Lidia" initials="MAL" lastIdx="6" clrIdx="0">
    <p:extLst>
      <p:ext uri="{19B8F6BF-5375-455C-9EA6-DF929625EA0E}">
        <p15:presenceInfo xmlns:p15="http://schemas.microsoft.com/office/powerpoint/2012/main" userId="S-1-5-21-414860862-367930111-1963001494-5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72D"/>
    <a:srgbClr val="EDEDFB"/>
    <a:srgbClr val="00AE88"/>
    <a:srgbClr val="000B32"/>
    <a:srgbClr val="224BB9"/>
    <a:srgbClr val="F1595C"/>
    <a:srgbClr val="FFFFFF"/>
    <a:srgbClr val="F9B937"/>
    <a:srgbClr val="F09495"/>
    <a:srgbClr val="E06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B1A0D-1E9B-46A6-8651-455284795AE4}" v="33" dt="2021-11-30T10:06:09.845"/>
  </p1510:revLst>
</p1510:revInfo>
</file>

<file path=ppt/tableStyles.xml><?xml version="1.0" encoding="utf-8"?>
<a:tblStyleLst xmlns:a="http://schemas.openxmlformats.org/drawingml/2006/main" def="{68D230F3-CF80-4859-8CE7-A43EE81993B5}">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ACB"/>
          </a:solidFill>
        </a:fill>
      </a:tcStyle>
    </a:wholeTbl>
    <a:band2H>
      <a:tcTxStyle/>
      <a:tcStyle>
        <a:tcBdr/>
        <a:fill>
          <a:solidFill>
            <a:srgbClr val="E7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ACB"/>
          </a:solidFill>
        </a:fill>
      </a:tcStyle>
    </a:wholeTbl>
    <a:band2H>
      <a:tcTxStyle/>
      <a:tcStyle>
        <a:tcBdr/>
        <a:fill>
          <a:solidFill>
            <a:srgbClr val="E7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ACB"/>
          </a:solidFill>
        </a:fill>
      </a:tcStyle>
    </a:wholeTbl>
    <a:band2H>
      <a:tcTxStyle/>
      <a:tcStyle>
        <a:tcBdr/>
        <a:fill>
          <a:solidFill>
            <a:srgbClr val="E7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1"/>
  </p:normalViewPr>
  <p:slideViewPr>
    <p:cSldViewPr snapToGrid="0" snapToObjects="1">
      <p:cViewPr varScale="1">
        <p:scale>
          <a:sx n="53" d="100"/>
          <a:sy n="53" d="100"/>
        </p:scale>
        <p:origin x="426" y="42"/>
      </p:cViewPr>
      <p:guideLst>
        <p:guide orient="horz" pos="4320"/>
        <p:guide pos="7680"/>
        <p:guide orient="horz" pos="4247"/>
        <p:guide pos="76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ogaro , Matteo" userId="ac225b9b-7f7e-447b-a50e-e0f2c9dc5b29" providerId="ADAL" clId="{E121E4BE-659C-4973-8B64-2F8D54B8A8E5}"/>
    <pc:docChg chg="modSld">
      <pc:chgData name="Avogaro , Matteo" userId="ac225b9b-7f7e-447b-a50e-e0f2c9dc5b29" providerId="ADAL" clId="{E121E4BE-659C-4973-8B64-2F8D54B8A8E5}" dt="2021-11-30T12:35:38.178" v="6" actId="20577"/>
      <pc:docMkLst>
        <pc:docMk/>
      </pc:docMkLst>
      <pc:sldChg chg="modSp mod">
        <pc:chgData name="Avogaro , Matteo" userId="ac225b9b-7f7e-447b-a50e-e0f2c9dc5b29" providerId="ADAL" clId="{E121E4BE-659C-4973-8B64-2F8D54B8A8E5}" dt="2021-11-30T12:35:38.178" v="6" actId="20577"/>
        <pc:sldMkLst>
          <pc:docMk/>
          <pc:sldMk cId="3834504238" sldId="352"/>
        </pc:sldMkLst>
        <pc:spChg chg="mod">
          <ac:chgData name="Avogaro , Matteo" userId="ac225b9b-7f7e-447b-a50e-e0f2c9dc5b29" providerId="ADAL" clId="{E121E4BE-659C-4973-8B64-2F8D54B8A8E5}" dt="2021-11-30T12:35:38.178" v="6" actId="20577"/>
          <ac:spMkLst>
            <pc:docMk/>
            <pc:sldMk cId="3834504238" sldId="352"/>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33B43-21ED-4B5C-98F0-A513E15B534B}"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s-ES"/>
        </a:p>
      </dgm:t>
    </dgm:pt>
    <dgm:pt modelId="{83579B77-2FC5-4565-9F53-03C4D44FB678}">
      <dgm:prSet phldrT="[Texto]" custT="1"/>
      <dgm:spPr/>
      <dgm:t>
        <a:bodyPr/>
        <a:lstStyle/>
        <a:p>
          <a:r>
            <a:rPr lang="es-ES" sz="2200" i="1" dirty="0">
              <a:latin typeface="Arial Nova" panose="020B0504020202020204" pitchFamily="34" charset="0"/>
            </a:rPr>
            <a:t>«</a:t>
          </a:r>
          <a:r>
            <a:rPr lang="es-ES" sz="2200" i="1" dirty="0"/>
            <a:t>[…] el derecho de todo trabajador a la limitación de la duración máxima del tiempo de trabajo y a períodos de descanso diario y semanal […] constituye una norma del Derecho social de la Unión de especial importancia, sino que también está expresamente consagrado en el artículo 31, apartado 2, de la Carta (</a:t>
          </a:r>
          <a:r>
            <a:rPr lang="es-ES" sz="2200" dirty="0"/>
            <a:t>de los derechos fundamentales de la UE</a:t>
          </a:r>
          <a:r>
            <a:rPr lang="es-ES" sz="2200" i="1" dirty="0"/>
            <a:t>), a la que el artículo 6 TUE, apartado 1, reconoce el mismo valor jurídico que a los Tratados</a:t>
          </a:r>
          <a:r>
            <a:rPr lang="es-ES" sz="2200" i="1" dirty="0">
              <a:latin typeface="Arial Nova" panose="020B0504020202020204" pitchFamily="34" charset="0"/>
            </a:rPr>
            <a:t>»</a:t>
          </a:r>
          <a:r>
            <a:rPr lang="es-ES" sz="2200" i="1" dirty="0"/>
            <a:t> </a:t>
          </a:r>
          <a:r>
            <a:rPr lang="es-ES" sz="2200" i="0" dirty="0"/>
            <a:t>(C‑397/01 a C‑403/01,C‑684/16, C-55/18)</a:t>
          </a:r>
          <a:r>
            <a:rPr lang="es-ES" sz="2200" i="1" dirty="0"/>
            <a:t>.</a:t>
          </a:r>
        </a:p>
      </dgm:t>
    </dgm:pt>
    <dgm:pt modelId="{09CD1930-EAA2-4D88-8A91-5B1D445F5CD0}" type="parTrans" cxnId="{6FECF42F-A941-4374-9709-D54183A7681B}">
      <dgm:prSet/>
      <dgm:spPr/>
      <dgm:t>
        <a:bodyPr/>
        <a:lstStyle/>
        <a:p>
          <a:endParaRPr lang="es-ES"/>
        </a:p>
      </dgm:t>
    </dgm:pt>
    <dgm:pt modelId="{B9D465C0-6DAE-4307-90A2-3867ECDFEB5E}" type="sibTrans" cxnId="{6FECF42F-A941-4374-9709-D54183A7681B}">
      <dgm:prSet/>
      <dgm:spPr/>
      <dgm:t>
        <a:bodyPr/>
        <a:lstStyle/>
        <a:p>
          <a:endParaRPr lang="es-ES"/>
        </a:p>
      </dgm:t>
    </dgm:pt>
    <dgm:pt modelId="{F9E3385E-F398-467C-A20E-27E1D44929B4}">
      <dgm:prSet phldrT="[Texto]" custT="1"/>
      <dgm:spPr/>
      <dgm:t>
        <a:bodyPr/>
        <a:lstStyle/>
        <a:p>
          <a:r>
            <a:rPr lang="es-ES" sz="2400" i="1" dirty="0">
              <a:latin typeface="Arial Nova" panose="020B0504020202020204" pitchFamily="34" charset="0"/>
            </a:rPr>
            <a:t>«</a:t>
          </a:r>
          <a:r>
            <a:rPr lang="es-ES" sz="2400" i="1" dirty="0"/>
            <a:t>[…] el trabajador debe ser considerado la parte débil de la relación laboral, de modo que es necesario impedir que el empresario pueda imponerle una restricción de sus derechos</a:t>
          </a:r>
          <a:r>
            <a:rPr lang="es-ES" sz="2400" i="1" dirty="0">
              <a:latin typeface="Arial Nova" panose="020B0504020202020204" pitchFamily="34" charset="0"/>
            </a:rPr>
            <a:t>»</a:t>
          </a:r>
          <a:r>
            <a:rPr lang="es-ES" sz="2400" i="1" dirty="0"/>
            <a:t> </a:t>
          </a:r>
          <a:r>
            <a:rPr lang="es-ES" sz="2400" i="0" dirty="0"/>
            <a:t>(C‑397/01 a C‑403/01 Pfeiffer y otros,C‑429/09 Fuß, C‑684/16 Max-Planck-Gesellschaft zur Förderung der Wissenschaften)</a:t>
          </a:r>
          <a:r>
            <a:rPr lang="es-ES" sz="2400" i="1" dirty="0"/>
            <a:t>.</a:t>
          </a:r>
        </a:p>
      </dgm:t>
    </dgm:pt>
    <dgm:pt modelId="{9B111002-52B0-4F5B-8E7C-D5AF036B7C49}" type="parTrans" cxnId="{619F93FC-7614-4436-A765-5EFE2680A782}">
      <dgm:prSet/>
      <dgm:spPr/>
      <dgm:t>
        <a:bodyPr/>
        <a:lstStyle/>
        <a:p>
          <a:endParaRPr lang="es-ES"/>
        </a:p>
      </dgm:t>
    </dgm:pt>
    <dgm:pt modelId="{C5850AC5-B77A-49C1-AC24-CEAE960A41A1}" type="sibTrans" cxnId="{619F93FC-7614-4436-A765-5EFE2680A782}">
      <dgm:prSet/>
      <dgm:spPr/>
      <dgm:t>
        <a:bodyPr/>
        <a:lstStyle/>
        <a:p>
          <a:endParaRPr lang="es-ES"/>
        </a:p>
      </dgm:t>
    </dgm:pt>
    <dgm:pt modelId="{80F15035-254A-424C-8569-6DE66784C53F}">
      <dgm:prSet phldrT="[Texto]" custT="1"/>
      <dgm:spPr/>
      <dgm:t>
        <a:bodyPr/>
        <a:lstStyle/>
        <a:p>
          <a:r>
            <a:rPr lang="es-ES" sz="2400" i="1" dirty="0">
              <a:latin typeface="Arial Nova" panose="020B0504020202020204" pitchFamily="34" charset="0"/>
            </a:rPr>
            <a:t>«</a:t>
          </a:r>
          <a:r>
            <a:rPr lang="es-ES" sz="2400" i="1" dirty="0"/>
            <a:t>La </a:t>
          </a:r>
          <a:r>
            <a:rPr lang="es-ES" sz="2400" i="1" dirty="0">
              <a:latin typeface="Arial Nova" panose="020B0504020202020204" pitchFamily="34" charset="0"/>
            </a:rPr>
            <a:t>«</a:t>
          </a:r>
          <a:r>
            <a:rPr lang="es-ES" sz="2400" i="1" dirty="0"/>
            <a:t>armonización en el ámbito de la Unión Europea en materia de ordenación del tiempo de trabajo tiene como fin promover la mejoría de la seguridad y de la salud de los trabajadores, permitiendo que estos disfruten de períodos mínimos de descanso -en particular, de períodos de descanso diario y semanal-, así como de períodos de pausa adecuados, y estableciendo una duración máxima del tiempo de trabajo semanal</a:t>
          </a:r>
          <a:r>
            <a:rPr lang="es-ES" sz="2400" i="1" dirty="0">
              <a:latin typeface="Arial Nova" panose="020B0504020202020204" pitchFamily="34" charset="0"/>
            </a:rPr>
            <a:t>»</a:t>
          </a:r>
          <a:r>
            <a:rPr lang="es-ES" sz="2400" i="1" dirty="0"/>
            <a:t> </a:t>
          </a:r>
          <a:r>
            <a:rPr lang="es-ES" sz="2400" i="0" dirty="0"/>
            <a:t>(C‑397/01 a C‑403/01 Pfeiffer y otros, C‑429/09 Fuß, C‑266/14 Federación de Servicios Privados del sindicato Comisiones Obreras)</a:t>
          </a:r>
          <a:r>
            <a:rPr lang="es-ES" sz="2400" i="1" dirty="0"/>
            <a:t>.</a:t>
          </a:r>
        </a:p>
      </dgm:t>
    </dgm:pt>
    <dgm:pt modelId="{02CF326E-3428-4BE2-8275-BA36E661CBFB}" type="sibTrans" cxnId="{C0C5CA24-0FBC-4E04-A571-B9B9B92EF343}">
      <dgm:prSet/>
      <dgm:spPr/>
      <dgm:t>
        <a:bodyPr/>
        <a:lstStyle/>
        <a:p>
          <a:endParaRPr lang="es-ES"/>
        </a:p>
      </dgm:t>
    </dgm:pt>
    <dgm:pt modelId="{C233C1E2-510E-43A6-8270-4238B9304C64}" type="parTrans" cxnId="{C0C5CA24-0FBC-4E04-A571-B9B9B92EF343}">
      <dgm:prSet/>
      <dgm:spPr/>
      <dgm:t>
        <a:bodyPr/>
        <a:lstStyle/>
        <a:p>
          <a:endParaRPr lang="es-ES"/>
        </a:p>
      </dgm:t>
    </dgm:pt>
    <dgm:pt modelId="{10699A11-A6EF-49AB-8453-C4C3EBB700DB}" type="pres">
      <dgm:prSet presAssocID="{F0C33B43-21ED-4B5C-98F0-A513E15B534B}" presName="linear" presStyleCnt="0">
        <dgm:presLayoutVars>
          <dgm:dir/>
          <dgm:animLvl val="lvl"/>
          <dgm:resizeHandles val="exact"/>
        </dgm:presLayoutVars>
      </dgm:prSet>
      <dgm:spPr/>
    </dgm:pt>
    <dgm:pt modelId="{C1FD3D64-2256-4243-9B2F-E89361B4C9A4}" type="pres">
      <dgm:prSet presAssocID="{80F15035-254A-424C-8569-6DE66784C53F}" presName="parentLin" presStyleCnt="0"/>
      <dgm:spPr/>
    </dgm:pt>
    <dgm:pt modelId="{FD84FE71-8362-4005-B590-412361B44630}" type="pres">
      <dgm:prSet presAssocID="{80F15035-254A-424C-8569-6DE66784C53F}" presName="parentLeftMargin" presStyleLbl="node1" presStyleIdx="0" presStyleCnt="3"/>
      <dgm:spPr/>
    </dgm:pt>
    <dgm:pt modelId="{FAFCCB3A-09EC-4C4F-A24D-01B0DA28F888}" type="pres">
      <dgm:prSet presAssocID="{80F15035-254A-424C-8569-6DE66784C53F}" presName="parentText" presStyleLbl="node1" presStyleIdx="0" presStyleCnt="3" custScaleX="108182" custScaleY="143994" custLinFactNeighborX="3752" custLinFactNeighborY="-179">
        <dgm:presLayoutVars>
          <dgm:chMax val="0"/>
          <dgm:bulletEnabled val="1"/>
        </dgm:presLayoutVars>
      </dgm:prSet>
      <dgm:spPr/>
    </dgm:pt>
    <dgm:pt modelId="{3148FB9A-EB01-483A-9EBA-63BB1D70D502}" type="pres">
      <dgm:prSet presAssocID="{80F15035-254A-424C-8569-6DE66784C53F}" presName="negativeSpace" presStyleCnt="0"/>
      <dgm:spPr/>
    </dgm:pt>
    <dgm:pt modelId="{FCA46255-3DE3-4B5F-8550-117EC4397172}" type="pres">
      <dgm:prSet presAssocID="{80F15035-254A-424C-8569-6DE66784C53F}" presName="childText" presStyleLbl="conFgAcc1" presStyleIdx="0" presStyleCnt="3">
        <dgm:presLayoutVars>
          <dgm:bulletEnabled val="1"/>
        </dgm:presLayoutVars>
      </dgm:prSet>
      <dgm:spPr/>
    </dgm:pt>
    <dgm:pt modelId="{47241697-47F9-4054-82CE-43BFB4586E0A}" type="pres">
      <dgm:prSet presAssocID="{02CF326E-3428-4BE2-8275-BA36E661CBFB}" presName="spaceBetweenRectangles" presStyleCnt="0"/>
      <dgm:spPr/>
    </dgm:pt>
    <dgm:pt modelId="{4D6A1FA7-7C5F-4A88-9432-289BC97A06AC}" type="pres">
      <dgm:prSet presAssocID="{83579B77-2FC5-4565-9F53-03C4D44FB678}" presName="parentLin" presStyleCnt="0"/>
      <dgm:spPr/>
    </dgm:pt>
    <dgm:pt modelId="{BEBEF8F8-2CA5-451A-8353-EE6F3A916AD9}" type="pres">
      <dgm:prSet presAssocID="{83579B77-2FC5-4565-9F53-03C4D44FB678}" presName="parentLeftMargin" presStyleLbl="node1" presStyleIdx="0" presStyleCnt="3"/>
      <dgm:spPr/>
    </dgm:pt>
    <dgm:pt modelId="{B37C0F67-2477-4342-A048-AB92225D5021}" type="pres">
      <dgm:prSet presAssocID="{83579B77-2FC5-4565-9F53-03C4D44FB678}" presName="parentText" presStyleLbl="node1" presStyleIdx="1" presStyleCnt="3" custScaleX="108988" custScaleY="149968">
        <dgm:presLayoutVars>
          <dgm:chMax val="0"/>
          <dgm:bulletEnabled val="1"/>
        </dgm:presLayoutVars>
      </dgm:prSet>
      <dgm:spPr/>
    </dgm:pt>
    <dgm:pt modelId="{890862A3-1DF8-4DF9-BC2D-83E9275615F6}" type="pres">
      <dgm:prSet presAssocID="{83579B77-2FC5-4565-9F53-03C4D44FB678}" presName="negativeSpace" presStyleCnt="0"/>
      <dgm:spPr/>
    </dgm:pt>
    <dgm:pt modelId="{8A9703EE-FE87-4F3B-81CE-D2B57555EF75}" type="pres">
      <dgm:prSet presAssocID="{83579B77-2FC5-4565-9F53-03C4D44FB678}" presName="childText" presStyleLbl="conFgAcc1" presStyleIdx="1" presStyleCnt="3">
        <dgm:presLayoutVars>
          <dgm:bulletEnabled val="1"/>
        </dgm:presLayoutVars>
      </dgm:prSet>
      <dgm:spPr/>
    </dgm:pt>
    <dgm:pt modelId="{528CD81E-E82A-4518-96E3-02B622DC0B0D}" type="pres">
      <dgm:prSet presAssocID="{B9D465C0-6DAE-4307-90A2-3867ECDFEB5E}" presName="spaceBetweenRectangles" presStyleCnt="0"/>
      <dgm:spPr/>
    </dgm:pt>
    <dgm:pt modelId="{C733599A-B231-41FC-8669-8DB0060413D2}" type="pres">
      <dgm:prSet presAssocID="{F9E3385E-F398-467C-A20E-27E1D44929B4}" presName="parentLin" presStyleCnt="0"/>
      <dgm:spPr/>
    </dgm:pt>
    <dgm:pt modelId="{663EDC09-A013-462A-818E-39155E18A9AA}" type="pres">
      <dgm:prSet presAssocID="{F9E3385E-F398-467C-A20E-27E1D44929B4}" presName="parentLeftMargin" presStyleLbl="node1" presStyleIdx="1" presStyleCnt="3"/>
      <dgm:spPr/>
    </dgm:pt>
    <dgm:pt modelId="{465385FC-4CF8-4F2D-B651-7B73841D6224}" type="pres">
      <dgm:prSet presAssocID="{F9E3385E-F398-467C-A20E-27E1D44929B4}" presName="parentText" presStyleLbl="node1" presStyleIdx="2" presStyleCnt="3" custScaleX="108448" custScaleY="150120">
        <dgm:presLayoutVars>
          <dgm:chMax val="0"/>
          <dgm:bulletEnabled val="1"/>
        </dgm:presLayoutVars>
      </dgm:prSet>
      <dgm:spPr/>
    </dgm:pt>
    <dgm:pt modelId="{2B430224-3D90-452C-A902-D4CE77F21728}" type="pres">
      <dgm:prSet presAssocID="{F9E3385E-F398-467C-A20E-27E1D44929B4}" presName="negativeSpace" presStyleCnt="0"/>
      <dgm:spPr/>
    </dgm:pt>
    <dgm:pt modelId="{7701074E-6446-43B9-8583-9076566BC010}" type="pres">
      <dgm:prSet presAssocID="{F9E3385E-F398-467C-A20E-27E1D44929B4}" presName="childText" presStyleLbl="conFgAcc1" presStyleIdx="2" presStyleCnt="3">
        <dgm:presLayoutVars>
          <dgm:bulletEnabled val="1"/>
        </dgm:presLayoutVars>
      </dgm:prSet>
      <dgm:spPr/>
    </dgm:pt>
  </dgm:ptLst>
  <dgm:cxnLst>
    <dgm:cxn modelId="{D486FA0C-CFA5-41C8-9387-A4D79E5B1451}" type="presOf" srcId="{F0C33B43-21ED-4B5C-98F0-A513E15B534B}" destId="{10699A11-A6EF-49AB-8453-C4C3EBB700DB}" srcOrd="0" destOrd="0" presId="urn:microsoft.com/office/officeart/2005/8/layout/list1"/>
    <dgm:cxn modelId="{60284418-2395-48FA-B8A3-9C31D9C61074}" type="presOf" srcId="{83579B77-2FC5-4565-9F53-03C4D44FB678}" destId="{BEBEF8F8-2CA5-451A-8353-EE6F3A916AD9}" srcOrd="0" destOrd="0" presId="urn:microsoft.com/office/officeart/2005/8/layout/list1"/>
    <dgm:cxn modelId="{C0C5CA24-0FBC-4E04-A571-B9B9B92EF343}" srcId="{F0C33B43-21ED-4B5C-98F0-A513E15B534B}" destId="{80F15035-254A-424C-8569-6DE66784C53F}" srcOrd="0" destOrd="0" parTransId="{C233C1E2-510E-43A6-8270-4238B9304C64}" sibTransId="{02CF326E-3428-4BE2-8275-BA36E661CBFB}"/>
    <dgm:cxn modelId="{6FECF42F-A941-4374-9709-D54183A7681B}" srcId="{F0C33B43-21ED-4B5C-98F0-A513E15B534B}" destId="{83579B77-2FC5-4565-9F53-03C4D44FB678}" srcOrd="1" destOrd="0" parTransId="{09CD1930-EAA2-4D88-8A91-5B1D445F5CD0}" sibTransId="{B9D465C0-6DAE-4307-90A2-3867ECDFEB5E}"/>
    <dgm:cxn modelId="{CEBB6FAD-4FF0-4813-AE5F-943484BCA969}" type="presOf" srcId="{F9E3385E-F398-467C-A20E-27E1D44929B4}" destId="{663EDC09-A013-462A-818E-39155E18A9AA}" srcOrd="0" destOrd="0" presId="urn:microsoft.com/office/officeart/2005/8/layout/list1"/>
    <dgm:cxn modelId="{FA53CFD7-3638-4459-9CEA-78E00EE33924}" type="presOf" srcId="{F9E3385E-F398-467C-A20E-27E1D44929B4}" destId="{465385FC-4CF8-4F2D-B651-7B73841D6224}" srcOrd="1" destOrd="0" presId="urn:microsoft.com/office/officeart/2005/8/layout/list1"/>
    <dgm:cxn modelId="{E37AF1E2-5F56-4B98-8C0B-D9C13D80A63A}" type="presOf" srcId="{80F15035-254A-424C-8569-6DE66784C53F}" destId="{FAFCCB3A-09EC-4C4F-A24D-01B0DA28F888}" srcOrd="1" destOrd="0" presId="urn:microsoft.com/office/officeart/2005/8/layout/list1"/>
    <dgm:cxn modelId="{6F1DBEF3-D697-413A-ACAC-5476D9A0D3A1}" type="presOf" srcId="{80F15035-254A-424C-8569-6DE66784C53F}" destId="{FD84FE71-8362-4005-B590-412361B44630}" srcOrd="0" destOrd="0" presId="urn:microsoft.com/office/officeart/2005/8/layout/list1"/>
    <dgm:cxn modelId="{619F93FC-7614-4436-A765-5EFE2680A782}" srcId="{F0C33B43-21ED-4B5C-98F0-A513E15B534B}" destId="{F9E3385E-F398-467C-A20E-27E1D44929B4}" srcOrd="2" destOrd="0" parTransId="{9B111002-52B0-4F5B-8E7C-D5AF036B7C49}" sibTransId="{C5850AC5-B77A-49C1-AC24-CEAE960A41A1}"/>
    <dgm:cxn modelId="{EC13E7FE-424B-462E-A0B4-5DB0221F7A56}" type="presOf" srcId="{83579B77-2FC5-4565-9F53-03C4D44FB678}" destId="{B37C0F67-2477-4342-A048-AB92225D5021}" srcOrd="1" destOrd="0" presId="urn:microsoft.com/office/officeart/2005/8/layout/list1"/>
    <dgm:cxn modelId="{1F1E188E-932B-46B4-B64D-48761E702E84}" type="presParOf" srcId="{10699A11-A6EF-49AB-8453-C4C3EBB700DB}" destId="{C1FD3D64-2256-4243-9B2F-E89361B4C9A4}" srcOrd="0" destOrd="0" presId="urn:microsoft.com/office/officeart/2005/8/layout/list1"/>
    <dgm:cxn modelId="{0EF94967-1FC4-4CC1-ABC1-77B01284BBB7}" type="presParOf" srcId="{C1FD3D64-2256-4243-9B2F-E89361B4C9A4}" destId="{FD84FE71-8362-4005-B590-412361B44630}" srcOrd="0" destOrd="0" presId="urn:microsoft.com/office/officeart/2005/8/layout/list1"/>
    <dgm:cxn modelId="{6C77D2D1-34AF-4CB0-B973-E4794A8105F2}" type="presParOf" srcId="{C1FD3D64-2256-4243-9B2F-E89361B4C9A4}" destId="{FAFCCB3A-09EC-4C4F-A24D-01B0DA28F888}" srcOrd="1" destOrd="0" presId="urn:microsoft.com/office/officeart/2005/8/layout/list1"/>
    <dgm:cxn modelId="{C0D44B11-D3F0-4260-AAAB-C6880F3266EC}" type="presParOf" srcId="{10699A11-A6EF-49AB-8453-C4C3EBB700DB}" destId="{3148FB9A-EB01-483A-9EBA-63BB1D70D502}" srcOrd="1" destOrd="0" presId="urn:microsoft.com/office/officeart/2005/8/layout/list1"/>
    <dgm:cxn modelId="{86B9E0D9-8228-4603-9356-D92C894E8451}" type="presParOf" srcId="{10699A11-A6EF-49AB-8453-C4C3EBB700DB}" destId="{FCA46255-3DE3-4B5F-8550-117EC4397172}" srcOrd="2" destOrd="0" presId="urn:microsoft.com/office/officeart/2005/8/layout/list1"/>
    <dgm:cxn modelId="{7D0CBD49-854B-41B1-BAE8-D3D7654A2FB7}" type="presParOf" srcId="{10699A11-A6EF-49AB-8453-C4C3EBB700DB}" destId="{47241697-47F9-4054-82CE-43BFB4586E0A}" srcOrd="3" destOrd="0" presId="urn:microsoft.com/office/officeart/2005/8/layout/list1"/>
    <dgm:cxn modelId="{85796076-AB8A-4ABB-AB91-77B85389871F}" type="presParOf" srcId="{10699A11-A6EF-49AB-8453-C4C3EBB700DB}" destId="{4D6A1FA7-7C5F-4A88-9432-289BC97A06AC}" srcOrd="4" destOrd="0" presId="urn:microsoft.com/office/officeart/2005/8/layout/list1"/>
    <dgm:cxn modelId="{58D8B1D9-D6C2-4A04-BEB6-3F49825B2B6E}" type="presParOf" srcId="{4D6A1FA7-7C5F-4A88-9432-289BC97A06AC}" destId="{BEBEF8F8-2CA5-451A-8353-EE6F3A916AD9}" srcOrd="0" destOrd="0" presId="urn:microsoft.com/office/officeart/2005/8/layout/list1"/>
    <dgm:cxn modelId="{CA01A9FC-3B81-4AA6-B975-8AD9D474B142}" type="presParOf" srcId="{4D6A1FA7-7C5F-4A88-9432-289BC97A06AC}" destId="{B37C0F67-2477-4342-A048-AB92225D5021}" srcOrd="1" destOrd="0" presId="urn:microsoft.com/office/officeart/2005/8/layout/list1"/>
    <dgm:cxn modelId="{C2A3B9E8-9615-445A-A2F8-1AF54B9EB3ED}" type="presParOf" srcId="{10699A11-A6EF-49AB-8453-C4C3EBB700DB}" destId="{890862A3-1DF8-4DF9-BC2D-83E9275615F6}" srcOrd="5" destOrd="0" presId="urn:microsoft.com/office/officeart/2005/8/layout/list1"/>
    <dgm:cxn modelId="{332A2E7E-BB1B-4469-A103-845C2BE1885C}" type="presParOf" srcId="{10699A11-A6EF-49AB-8453-C4C3EBB700DB}" destId="{8A9703EE-FE87-4F3B-81CE-D2B57555EF75}" srcOrd="6" destOrd="0" presId="urn:microsoft.com/office/officeart/2005/8/layout/list1"/>
    <dgm:cxn modelId="{FB53243C-1D4E-4C08-B1CB-E1C2FAE98531}" type="presParOf" srcId="{10699A11-A6EF-49AB-8453-C4C3EBB700DB}" destId="{528CD81E-E82A-4518-96E3-02B622DC0B0D}" srcOrd="7" destOrd="0" presId="urn:microsoft.com/office/officeart/2005/8/layout/list1"/>
    <dgm:cxn modelId="{22514349-A219-42A7-B00D-32EF909E912E}" type="presParOf" srcId="{10699A11-A6EF-49AB-8453-C4C3EBB700DB}" destId="{C733599A-B231-41FC-8669-8DB0060413D2}" srcOrd="8" destOrd="0" presId="urn:microsoft.com/office/officeart/2005/8/layout/list1"/>
    <dgm:cxn modelId="{1EDD34FC-2E68-42AC-8172-E61153C86D6D}" type="presParOf" srcId="{C733599A-B231-41FC-8669-8DB0060413D2}" destId="{663EDC09-A013-462A-818E-39155E18A9AA}" srcOrd="0" destOrd="0" presId="urn:microsoft.com/office/officeart/2005/8/layout/list1"/>
    <dgm:cxn modelId="{954248BB-A42E-4AB7-98A3-25656B6B7389}" type="presParOf" srcId="{C733599A-B231-41FC-8669-8DB0060413D2}" destId="{465385FC-4CF8-4F2D-B651-7B73841D6224}" srcOrd="1" destOrd="0" presId="urn:microsoft.com/office/officeart/2005/8/layout/list1"/>
    <dgm:cxn modelId="{73B91D40-7E14-4EE0-B6D7-C59FAB5D4471}" type="presParOf" srcId="{10699A11-A6EF-49AB-8453-C4C3EBB700DB}" destId="{2B430224-3D90-452C-A902-D4CE77F21728}" srcOrd="9" destOrd="0" presId="urn:microsoft.com/office/officeart/2005/8/layout/list1"/>
    <dgm:cxn modelId="{7DFAE114-5E43-4C66-9500-BED5F1917417}" type="presParOf" srcId="{10699A11-A6EF-49AB-8453-C4C3EBB700DB}" destId="{7701074E-6446-43B9-8583-9076566BC01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46255-3DE3-4B5F-8550-117EC4397172}">
      <dsp:nvSpPr>
        <dsp:cNvPr id="0" name=""/>
        <dsp:cNvSpPr/>
      </dsp:nvSpPr>
      <dsp:spPr>
        <a:xfrm>
          <a:off x="0" y="1346815"/>
          <a:ext cx="22477616" cy="115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CCB3A-09EC-4C4F-A24D-01B0DA28F888}">
      <dsp:nvSpPr>
        <dsp:cNvPr id="0" name=""/>
        <dsp:cNvSpPr/>
      </dsp:nvSpPr>
      <dsp:spPr>
        <a:xfrm>
          <a:off x="1166048" y="68021"/>
          <a:ext cx="17021714" cy="195532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4720" tIns="0" rIns="594720" bIns="0" numCol="1" spcCol="1270" anchor="ctr" anchorCtr="0">
          <a:noAutofit/>
        </a:bodyPr>
        <a:lstStyle/>
        <a:p>
          <a:pPr marL="0" lvl="0" indent="0" algn="l" defTabSz="1066800">
            <a:lnSpc>
              <a:spcPct val="90000"/>
            </a:lnSpc>
            <a:spcBef>
              <a:spcPct val="0"/>
            </a:spcBef>
            <a:spcAft>
              <a:spcPct val="35000"/>
            </a:spcAft>
            <a:buNone/>
          </a:pPr>
          <a:r>
            <a:rPr lang="es-ES" sz="2400" i="1" kern="1200" dirty="0">
              <a:latin typeface="Arial Nova" panose="020B0504020202020204" pitchFamily="34" charset="0"/>
            </a:rPr>
            <a:t>«</a:t>
          </a:r>
          <a:r>
            <a:rPr lang="es-ES" sz="2400" i="1" kern="1200" dirty="0"/>
            <a:t>La </a:t>
          </a:r>
          <a:r>
            <a:rPr lang="es-ES" sz="2400" i="1" kern="1200" dirty="0">
              <a:latin typeface="Arial Nova" panose="020B0504020202020204" pitchFamily="34" charset="0"/>
            </a:rPr>
            <a:t>«</a:t>
          </a:r>
          <a:r>
            <a:rPr lang="es-ES" sz="2400" i="1" kern="1200" dirty="0"/>
            <a:t>armonización en el ámbito de la Unión Europea en materia de ordenación del tiempo de trabajo tiene como fin promover la mejoría de la seguridad y de la salud de los trabajadores, permitiendo que estos disfruten de períodos mínimos de descanso -en particular, de períodos de descanso diario y semanal-, así como de períodos de pausa adecuados, y estableciendo una duración máxima del tiempo de trabajo semanal</a:t>
          </a:r>
          <a:r>
            <a:rPr lang="es-ES" sz="2400" i="1" kern="1200" dirty="0">
              <a:latin typeface="Arial Nova" panose="020B0504020202020204" pitchFamily="34" charset="0"/>
            </a:rPr>
            <a:t>»</a:t>
          </a:r>
          <a:r>
            <a:rPr lang="es-ES" sz="2400" i="1" kern="1200" dirty="0"/>
            <a:t> </a:t>
          </a:r>
          <a:r>
            <a:rPr lang="es-ES" sz="2400" i="0" kern="1200" dirty="0"/>
            <a:t>(C‑397/01 a C‑403/01 Pfeiffer y otros, C‑429/09 Fuß, C‑266/14 Federación de Servicios Privados del sindicato Comisiones Obreras)</a:t>
          </a:r>
          <a:r>
            <a:rPr lang="es-ES" sz="2400" i="1" kern="1200" dirty="0"/>
            <a:t>.</a:t>
          </a:r>
        </a:p>
      </dsp:txBody>
      <dsp:txXfrm>
        <a:off x="1261499" y="163472"/>
        <a:ext cx="16830812" cy="1764421"/>
      </dsp:txXfrm>
    </dsp:sp>
    <dsp:sp modelId="{8A9703EE-FE87-4F3B-81CE-D2B57555EF75}">
      <dsp:nvSpPr>
        <dsp:cNvPr id="0" name=""/>
        <dsp:cNvSpPr/>
      </dsp:nvSpPr>
      <dsp:spPr>
        <a:xfrm>
          <a:off x="0" y="4111901"/>
          <a:ext cx="22477616" cy="115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7C0F67-2477-4342-A048-AB92225D5021}">
      <dsp:nvSpPr>
        <dsp:cNvPr id="0" name=""/>
        <dsp:cNvSpPr/>
      </dsp:nvSpPr>
      <dsp:spPr>
        <a:xfrm>
          <a:off x="1123880" y="2754415"/>
          <a:ext cx="17148532" cy="203644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4720" tIns="0" rIns="594720" bIns="0" numCol="1" spcCol="1270" anchor="ctr" anchorCtr="0">
          <a:noAutofit/>
        </a:bodyPr>
        <a:lstStyle/>
        <a:p>
          <a:pPr marL="0" lvl="0" indent="0" algn="l" defTabSz="977900">
            <a:lnSpc>
              <a:spcPct val="90000"/>
            </a:lnSpc>
            <a:spcBef>
              <a:spcPct val="0"/>
            </a:spcBef>
            <a:spcAft>
              <a:spcPct val="35000"/>
            </a:spcAft>
            <a:buNone/>
          </a:pPr>
          <a:r>
            <a:rPr lang="es-ES" sz="2200" i="1" kern="1200" dirty="0">
              <a:latin typeface="Arial Nova" panose="020B0504020202020204" pitchFamily="34" charset="0"/>
            </a:rPr>
            <a:t>«</a:t>
          </a:r>
          <a:r>
            <a:rPr lang="es-ES" sz="2200" i="1" kern="1200" dirty="0"/>
            <a:t>[…] el derecho de todo trabajador a la limitación de la duración máxima del tiempo de trabajo y a períodos de descanso diario y semanal […] constituye una norma del Derecho social de la Unión de especial importancia, sino que también está expresamente consagrado en el artículo 31, apartado 2, de la Carta (</a:t>
          </a:r>
          <a:r>
            <a:rPr lang="es-ES" sz="2200" kern="1200" dirty="0"/>
            <a:t>de los derechos fundamentales de la UE</a:t>
          </a:r>
          <a:r>
            <a:rPr lang="es-ES" sz="2200" i="1" kern="1200" dirty="0"/>
            <a:t>), a la que el artículo 6 TUE, apartado 1, reconoce el mismo valor jurídico que a los Tratados</a:t>
          </a:r>
          <a:r>
            <a:rPr lang="es-ES" sz="2200" i="1" kern="1200" dirty="0">
              <a:latin typeface="Arial Nova" panose="020B0504020202020204" pitchFamily="34" charset="0"/>
            </a:rPr>
            <a:t>»</a:t>
          </a:r>
          <a:r>
            <a:rPr lang="es-ES" sz="2200" i="1" kern="1200" dirty="0"/>
            <a:t> </a:t>
          </a:r>
          <a:r>
            <a:rPr lang="es-ES" sz="2200" i="0" kern="1200" dirty="0"/>
            <a:t>(C‑397/01 a C‑403/01,C‑684/16, C-55/18)</a:t>
          </a:r>
          <a:r>
            <a:rPr lang="es-ES" sz="2200" i="1" kern="1200" dirty="0"/>
            <a:t>.</a:t>
          </a:r>
        </a:p>
      </dsp:txBody>
      <dsp:txXfrm>
        <a:off x="1223291" y="2853826"/>
        <a:ext cx="16949710" cy="1837623"/>
      </dsp:txXfrm>
    </dsp:sp>
    <dsp:sp modelId="{7701074E-6446-43B9-8583-9076566BC010}">
      <dsp:nvSpPr>
        <dsp:cNvPr id="0" name=""/>
        <dsp:cNvSpPr/>
      </dsp:nvSpPr>
      <dsp:spPr>
        <a:xfrm>
          <a:off x="0" y="6879050"/>
          <a:ext cx="22477616" cy="1159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385FC-4CF8-4F2D-B651-7B73841D6224}">
      <dsp:nvSpPr>
        <dsp:cNvPr id="0" name=""/>
        <dsp:cNvSpPr/>
      </dsp:nvSpPr>
      <dsp:spPr>
        <a:xfrm>
          <a:off x="1123880" y="5519501"/>
          <a:ext cx="17063567" cy="2038509"/>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4720" tIns="0" rIns="594720" bIns="0" numCol="1" spcCol="1270" anchor="ctr" anchorCtr="0">
          <a:noAutofit/>
        </a:bodyPr>
        <a:lstStyle/>
        <a:p>
          <a:pPr marL="0" lvl="0" indent="0" algn="l" defTabSz="1066800">
            <a:lnSpc>
              <a:spcPct val="90000"/>
            </a:lnSpc>
            <a:spcBef>
              <a:spcPct val="0"/>
            </a:spcBef>
            <a:spcAft>
              <a:spcPct val="35000"/>
            </a:spcAft>
            <a:buNone/>
          </a:pPr>
          <a:r>
            <a:rPr lang="es-ES" sz="2400" i="1" kern="1200" dirty="0">
              <a:latin typeface="Arial Nova" panose="020B0504020202020204" pitchFamily="34" charset="0"/>
            </a:rPr>
            <a:t>«</a:t>
          </a:r>
          <a:r>
            <a:rPr lang="es-ES" sz="2400" i="1" kern="1200" dirty="0"/>
            <a:t>[…] el trabajador debe ser considerado la parte débil de la relación laboral, de modo que es necesario impedir que el empresario pueda imponerle una restricción de sus derechos</a:t>
          </a:r>
          <a:r>
            <a:rPr lang="es-ES" sz="2400" i="1" kern="1200" dirty="0">
              <a:latin typeface="Arial Nova" panose="020B0504020202020204" pitchFamily="34" charset="0"/>
            </a:rPr>
            <a:t>»</a:t>
          </a:r>
          <a:r>
            <a:rPr lang="es-ES" sz="2400" i="1" kern="1200" dirty="0"/>
            <a:t> </a:t>
          </a:r>
          <a:r>
            <a:rPr lang="es-ES" sz="2400" i="0" kern="1200" dirty="0"/>
            <a:t>(C‑397/01 a C‑403/01 Pfeiffer y otros,C‑429/09 Fuß, C‑684/16 Max-Planck-Gesellschaft zur Förderung der Wissenschaften)</a:t>
          </a:r>
          <a:r>
            <a:rPr lang="es-ES" sz="2400" i="1" kern="1200" dirty="0"/>
            <a:t>.</a:t>
          </a:r>
        </a:p>
      </dsp:txBody>
      <dsp:txXfrm>
        <a:off x="1223392" y="5619013"/>
        <a:ext cx="16864543" cy="18394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F24E7352-4FED-EB4A-B886-36DB71F50589}" type="datetimeFigureOut">
              <a:rPr lang="en-US" smtClean="0"/>
              <a:t>11/30/2021</a:t>
            </a:fld>
            <a:endParaRPr lang="en-US" dirty="0"/>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151E5236-2BF5-2F49-B575-D6063E963C4C}" type="slidenum">
              <a:rPr lang="en-US" smtClean="0"/>
              <a:t>‹Nº›</a:t>
            </a:fld>
            <a:endParaRPr lang="en-US" dirty="0"/>
          </a:p>
        </p:txBody>
      </p:sp>
    </p:spTree>
    <p:extLst>
      <p:ext uri="{BB962C8B-B14F-4D97-AF65-F5344CB8AC3E}">
        <p14:creationId xmlns:p14="http://schemas.microsoft.com/office/powerpoint/2010/main" val="1929365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88900" y="746125"/>
            <a:ext cx="6629400" cy="3729038"/>
          </a:xfrm>
          <a:prstGeom prst="rect">
            <a:avLst/>
          </a:prstGeom>
        </p:spPr>
        <p:txBody>
          <a:bodyPr/>
          <a:lstStyle/>
          <a:p>
            <a:endParaRPr dirty="0"/>
          </a:p>
        </p:txBody>
      </p:sp>
      <p:sp>
        <p:nvSpPr>
          <p:cNvPr id="38" name="Shape 38"/>
          <p:cNvSpPr>
            <a:spLocks noGrp="1"/>
          </p:cNvSpPr>
          <p:nvPr>
            <p:ph type="body" sz="quarter" idx="1"/>
          </p:nvPr>
        </p:nvSpPr>
        <p:spPr>
          <a:xfrm>
            <a:off x="907415" y="4723448"/>
            <a:ext cx="4990783" cy="4474845"/>
          </a:xfrm>
          <a:prstGeom prst="rect">
            <a:avLst/>
          </a:prstGeom>
        </p:spPr>
        <p:txBody>
          <a:bodyPr/>
          <a:lstStyle/>
          <a:p>
            <a:endParaRPr/>
          </a:p>
        </p:txBody>
      </p:sp>
    </p:spTree>
    <p:extLst>
      <p:ext uri="{BB962C8B-B14F-4D97-AF65-F5344CB8AC3E}">
        <p14:creationId xmlns:p14="http://schemas.microsoft.com/office/powerpoint/2010/main" val="402545136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Arial Regular"/>
        <a:ea typeface="Arial Regular"/>
        <a:cs typeface="Arial Regular"/>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pic>
        <p:nvPicPr>
          <p:cNvPr id="8" name="Picture 7" descr=" DIAGONAL_1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175010" y="-23091"/>
            <a:ext cx="26964176" cy="7333950"/>
          </a:xfrm>
          <a:prstGeom prst="rect">
            <a:avLst/>
          </a:prstGeom>
        </p:spPr>
      </p:pic>
      <p:pic>
        <p:nvPicPr>
          <p:cNvPr id="9" name="Picture 8" descr=" DIAGONAL_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91014" y="5916824"/>
            <a:ext cx="31718382" cy="8627040"/>
          </a:xfrm>
          <a:prstGeom prst="rect">
            <a:avLst/>
          </a:prstGeom>
        </p:spPr>
      </p:pic>
      <p:sp>
        <p:nvSpPr>
          <p:cNvPr id="10" name="Text Placeholder 6"/>
          <p:cNvSpPr>
            <a:spLocks noGrp="1"/>
          </p:cNvSpPr>
          <p:nvPr>
            <p:ph type="body" sz="quarter" idx="11" hasCustomPrompt="1"/>
          </p:nvPr>
        </p:nvSpPr>
        <p:spPr>
          <a:xfrm>
            <a:off x="1227401" y="4266220"/>
            <a:ext cx="21945600" cy="5213823"/>
          </a:xfrm>
          <a:prstGeom prst="rect">
            <a:avLst/>
          </a:prstGeom>
        </p:spPr>
        <p:txBody>
          <a:bodyPr vert="horz"/>
          <a:lstStyle>
            <a:lvl1pPr marL="0" indent="0" algn="ctr">
              <a:lnSpc>
                <a:spcPct val="70000"/>
              </a:lnSpc>
              <a:buNone/>
              <a:defRPr sz="20000" b="0" i="0">
                <a:solidFill>
                  <a:srgbClr val="EDEDFB"/>
                </a:solidFill>
                <a:latin typeface="Esade Regular"/>
                <a:cs typeface="Esade Regular"/>
              </a:defRPr>
            </a:lvl1pPr>
          </a:lstStyle>
          <a:p>
            <a:pPr lvl="0"/>
            <a:r>
              <a:rPr lang="en-US" dirty="0"/>
              <a:t>Title</a:t>
            </a:r>
          </a:p>
        </p:txBody>
      </p:sp>
      <p:pic>
        <p:nvPicPr>
          <p:cNvPr id="11" name="Picture 10" descr="Mesa de trabajo 5 copia 6.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67020" y="12395826"/>
            <a:ext cx="5649960" cy="670220"/>
          </a:xfrm>
          <a:prstGeom prst="rect">
            <a:avLst/>
          </a:prstGeom>
        </p:spPr>
      </p:pic>
      <p:pic>
        <p:nvPicPr>
          <p:cNvPr id="12" name="Picture 11" descr="logo_text@6x.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10767070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14" name="Title 9"/>
          <p:cNvSpPr>
            <a:spLocks noGrp="1"/>
          </p:cNvSpPr>
          <p:nvPr>
            <p:ph type="title" hasCustomPrompt="1"/>
          </p:nvPr>
        </p:nvSpPr>
        <p:spPr>
          <a:xfrm>
            <a:off x="558800" y="2054591"/>
            <a:ext cx="21945600" cy="1561368"/>
          </a:xfrm>
          <a:prstGeom prst="rect">
            <a:avLst/>
          </a:prstGeom>
        </p:spPr>
        <p:txBody>
          <a:bodyPr vert="horz"/>
          <a:lstStyle>
            <a:lvl1pPr>
              <a:lnSpc>
                <a:spcPct val="80000"/>
              </a:lnSpc>
              <a:defRPr sz="10000">
                <a:solidFill>
                  <a:srgbClr val="000B32"/>
                </a:solidFill>
                <a:latin typeface="Esade Regular"/>
                <a:cs typeface="Esade Regular"/>
              </a:defRPr>
            </a:lvl1pPr>
          </a:lstStyle>
          <a:p>
            <a:r>
              <a:rPr lang="es-ES_tradnl" dirty="0"/>
              <a:t>01</a:t>
            </a:r>
            <a:endParaRPr lang="en-US" dirty="0"/>
          </a:p>
        </p:txBody>
      </p:sp>
      <p:sp>
        <p:nvSpPr>
          <p:cNvPr id="16" name="Text Placeholder 6"/>
          <p:cNvSpPr>
            <a:spLocks noGrp="1"/>
          </p:cNvSpPr>
          <p:nvPr>
            <p:ph type="body" sz="quarter" idx="11" hasCustomPrompt="1"/>
          </p:nvPr>
        </p:nvSpPr>
        <p:spPr>
          <a:xfrm>
            <a:off x="560651" y="3937764"/>
            <a:ext cx="21945600" cy="4630178"/>
          </a:xfrm>
          <a:prstGeom prst="rect">
            <a:avLst/>
          </a:prstGeom>
        </p:spPr>
        <p:txBody>
          <a:bodyPr vert="horz"/>
          <a:lstStyle>
            <a:lvl1pPr marL="0" indent="0">
              <a:lnSpc>
                <a:spcPct val="70000"/>
              </a:lnSpc>
              <a:buNone/>
              <a:defRPr sz="20000">
                <a:solidFill>
                  <a:srgbClr val="000B32"/>
                </a:solidFill>
                <a:latin typeface="Esade Regular"/>
                <a:cs typeface="Esade Regular"/>
              </a:defRPr>
            </a:lvl1pPr>
          </a:lstStyle>
          <a:p>
            <a:pPr lvl="0"/>
            <a:r>
              <a:rPr lang="en-US" dirty="0"/>
              <a:t>Title of the</a:t>
            </a:r>
          </a:p>
          <a:p>
            <a:pPr lvl="0"/>
            <a:r>
              <a:rPr lang="en-US" dirty="0"/>
              <a:t>section</a:t>
            </a:r>
          </a:p>
        </p:txBody>
      </p:sp>
      <p:sp>
        <p:nvSpPr>
          <p:cNvPr id="17" name="Text Placeholder 8"/>
          <p:cNvSpPr>
            <a:spLocks noGrp="1"/>
          </p:cNvSpPr>
          <p:nvPr>
            <p:ph type="body" sz="quarter" idx="12" hasCustomPrompt="1"/>
          </p:nvPr>
        </p:nvSpPr>
        <p:spPr>
          <a:xfrm>
            <a:off x="558800" y="8984013"/>
            <a:ext cx="21947188" cy="1450932"/>
          </a:xfrm>
          <a:prstGeom prst="rect">
            <a:avLst/>
          </a:prstGeom>
        </p:spPr>
        <p:txBody>
          <a:bodyPr vert="horz"/>
          <a:lstStyle>
            <a:lvl1pPr marL="0" indent="0">
              <a:lnSpc>
                <a:spcPct val="100000"/>
              </a:lnSpc>
              <a:buNone/>
              <a:defRPr sz="3000">
                <a:solidFill>
                  <a:srgbClr val="000B32"/>
                </a:solidFill>
                <a:latin typeface="Arial Regular"/>
                <a:cs typeface="Arial Regular"/>
              </a:defRPr>
            </a:lvl1pPr>
          </a:lstStyle>
          <a:p>
            <a:pPr lvl="0"/>
            <a:r>
              <a:rPr lang="es-ES_tradnl" dirty="0" err="1"/>
              <a:t>Subtitle</a:t>
            </a:r>
            <a:endParaRPr lang="en-US" dirty="0"/>
          </a:p>
        </p:txBody>
      </p:sp>
      <p:sp>
        <p:nvSpPr>
          <p:cNvPr id="18"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9"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20" name="Picture 19"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pic>
        <p:nvPicPr>
          <p:cNvPr id="21" name="Picture 20" descr=" GIAGONALES BIEN-0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989" y="7333950"/>
            <a:ext cx="23634192" cy="6428232"/>
          </a:xfrm>
          <a:prstGeom prst="rect">
            <a:avLst/>
          </a:prstGeom>
        </p:spPr>
      </p:pic>
    </p:spTree>
    <p:extLst>
      <p:ext uri="{BB962C8B-B14F-4D97-AF65-F5344CB8AC3E}">
        <p14:creationId xmlns:p14="http://schemas.microsoft.com/office/powerpoint/2010/main" val="389955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Header">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19244"/>
            <a:ext cx="24384000" cy="13716000"/>
          </a:xfrm>
          <a:prstGeom prst="rect">
            <a:avLst/>
          </a:prstGeom>
        </p:spPr>
        <p:txBody>
          <a:bodyPr vert="horz"/>
          <a:lstStyle>
            <a:lvl1pPr marL="0" indent="0">
              <a:buNone/>
              <a:defRPr>
                <a:solidFill>
                  <a:srgbClr val="000B32"/>
                </a:solidFill>
                <a:latin typeface="Arial Regular"/>
              </a:defRPr>
            </a:lvl1pPr>
          </a:lstStyle>
          <a:p>
            <a:r>
              <a:rPr lang="es-ES" dirty="0"/>
              <a:t>Haga clic en el icono para agregar una imagen</a:t>
            </a:r>
            <a:endParaRPr lang="en-US" dirty="0"/>
          </a:p>
        </p:txBody>
      </p:sp>
      <p:sp>
        <p:nvSpPr>
          <p:cNvPr id="12" name="Title 1"/>
          <p:cNvSpPr>
            <a:spLocks noGrp="1"/>
          </p:cNvSpPr>
          <p:nvPr>
            <p:ph type="title" hasCustomPrompt="1"/>
          </p:nvPr>
        </p:nvSpPr>
        <p:spPr>
          <a:xfrm>
            <a:off x="0" y="5038624"/>
            <a:ext cx="24384000" cy="3589630"/>
          </a:xfrm>
          <a:prstGeom prst="rect">
            <a:avLst/>
          </a:prstGeom>
        </p:spPr>
        <p:txBody>
          <a:bodyPr vert="horz"/>
          <a:lstStyle>
            <a:lvl1pPr algn="ctr">
              <a:lnSpc>
                <a:spcPct val="80000"/>
              </a:lnSpc>
              <a:defRPr sz="15000" b="0" i="0" baseline="0">
                <a:solidFill>
                  <a:srgbClr val="000B32"/>
                </a:solidFill>
                <a:latin typeface="Esade Bold"/>
                <a:cs typeface="Esade Bold"/>
              </a:defRPr>
            </a:lvl1pPr>
          </a:lstStyle>
          <a:p>
            <a:r>
              <a:rPr lang="es-ES_tradnl" dirty="0"/>
              <a:t>A </a:t>
            </a:r>
            <a:r>
              <a:rPr lang="es-ES_tradnl" dirty="0" err="1"/>
              <a:t>two</a:t>
            </a:r>
            <a:br>
              <a:rPr lang="es-ES_tradnl" dirty="0"/>
            </a:br>
            <a:r>
              <a:rPr lang="es-ES_tradnl" dirty="0"/>
              <a:t>line </a:t>
            </a:r>
            <a:r>
              <a:rPr lang="es-ES_tradnl" dirty="0" err="1"/>
              <a:t>header</a:t>
            </a:r>
            <a:endParaRPr lang="en-US" dirty="0"/>
          </a:p>
        </p:txBody>
      </p:sp>
    </p:spTree>
    <p:extLst>
      <p:ext uri="{BB962C8B-B14F-4D97-AF65-F5344CB8AC3E}">
        <p14:creationId xmlns:p14="http://schemas.microsoft.com/office/powerpoint/2010/main" val="980851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Body">
    <p:spTree>
      <p:nvGrpSpPr>
        <p:cNvPr id="1" name=""/>
        <p:cNvGrpSpPr/>
        <p:nvPr/>
      </p:nvGrpSpPr>
      <p:grpSpPr>
        <a:xfrm>
          <a:off x="0" y="0"/>
          <a:ext cx="0" cy="0"/>
          <a:chOff x="0" y="0"/>
          <a:chExt cx="0" cy="0"/>
        </a:xfrm>
      </p:grpSpPr>
      <p:sp>
        <p:nvSpPr>
          <p:cNvPr id="7" name="Text Placeholder 18"/>
          <p:cNvSpPr>
            <a:spLocks noGrp="1"/>
          </p:cNvSpPr>
          <p:nvPr>
            <p:ph type="body" sz="quarter" idx="13"/>
          </p:nvPr>
        </p:nvSpPr>
        <p:spPr>
          <a:xfrm>
            <a:off x="2757071" y="2654301"/>
            <a:ext cx="20697671" cy="3784600"/>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80000"/>
              </a:lnSpc>
              <a:buNone/>
              <a:defRPr sz="3000">
                <a:latin typeface="Arial"/>
                <a:cs typeface="Arial"/>
              </a:defRPr>
            </a:lvl2pPr>
            <a:lvl3pPr marL="914400" indent="0">
              <a:lnSpc>
                <a:spcPct val="80000"/>
              </a:lnSpc>
              <a:buNone/>
              <a:defRPr sz="3000">
                <a:latin typeface="Arial"/>
                <a:cs typeface="Arial"/>
              </a:defRPr>
            </a:lvl3pPr>
            <a:lvl4pPr marL="1371600" indent="0">
              <a:lnSpc>
                <a:spcPct val="80000"/>
              </a:lnSpc>
              <a:buNone/>
              <a:defRPr sz="3000">
                <a:latin typeface="Arial"/>
                <a:cs typeface="Arial"/>
              </a:defRPr>
            </a:lvl4pPr>
            <a:lvl5pPr marL="1828800" indent="0">
              <a:lnSpc>
                <a:spcPct val="80000"/>
              </a:lnSpc>
              <a:buNone/>
              <a:defRPr sz="3000">
                <a:latin typeface="Arial"/>
                <a:cs typeface="Arial"/>
              </a:defRPr>
            </a:lvl5pPr>
          </a:lstStyle>
          <a:p>
            <a:pPr lvl="0"/>
            <a:r>
              <a:rPr lang="es-ES"/>
              <a:t>Editar los estilos de texto del patrón</a:t>
            </a:r>
          </a:p>
        </p:txBody>
      </p:sp>
      <p:sp>
        <p:nvSpPr>
          <p:cNvPr id="9"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1"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6" name="Picture 5"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12029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3 columns">
    <p:spTree>
      <p:nvGrpSpPr>
        <p:cNvPr id="1" name=""/>
        <p:cNvGrpSpPr/>
        <p:nvPr/>
      </p:nvGrpSpPr>
      <p:grpSpPr>
        <a:xfrm>
          <a:off x="0" y="0"/>
          <a:ext cx="0" cy="0"/>
          <a:chOff x="0" y="0"/>
          <a:chExt cx="0" cy="0"/>
        </a:xfrm>
      </p:grpSpPr>
      <p:sp>
        <p:nvSpPr>
          <p:cNvPr id="3"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sp>
        <p:nvSpPr>
          <p:cNvPr id="6" name="Text Placeholder 27"/>
          <p:cNvSpPr>
            <a:spLocks noGrp="1"/>
          </p:cNvSpPr>
          <p:nvPr>
            <p:ph type="body" sz="quarter" idx="21"/>
          </p:nvPr>
        </p:nvSpPr>
        <p:spPr>
          <a:xfrm>
            <a:off x="9490363" y="8451273"/>
            <a:ext cx="5149274" cy="2446145"/>
          </a:xfrm>
          <a:prstGeom prst="rect">
            <a:avLst/>
          </a:prstGeom>
        </p:spPr>
        <p:txBody>
          <a:bodyPr vert="horz"/>
          <a:lstStyle>
            <a:lvl1pPr marL="0" indent="0" algn="ctr">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
              <a:t>Editar los estilos de texto del patrón</a:t>
            </a:r>
          </a:p>
        </p:txBody>
      </p:sp>
      <p:sp>
        <p:nvSpPr>
          <p:cNvPr id="7" name="Text Placeholder 27"/>
          <p:cNvSpPr>
            <a:spLocks noGrp="1"/>
          </p:cNvSpPr>
          <p:nvPr>
            <p:ph type="body" sz="quarter" idx="22"/>
          </p:nvPr>
        </p:nvSpPr>
        <p:spPr>
          <a:xfrm>
            <a:off x="2262909" y="8451273"/>
            <a:ext cx="5149274" cy="2446145"/>
          </a:xfrm>
          <a:prstGeom prst="rect">
            <a:avLst/>
          </a:prstGeom>
        </p:spPr>
        <p:txBody>
          <a:bodyPr vert="horz"/>
          <a:lstStyle>
            <a:lvl1pPr marL="0" indent="0" algn="ctr">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
              <a:t>Editar los estilos de texto del patrón</a:t>
            </a:r>
          </a:p>
        </p:txBody>
      </p:sp>
      <p:sp>
        <p:nvSpPr>
          <p:cNvPr id="8" name="Text Placeholder 27"/>
          <p:cNvSpPr>
            <a:spLocks noGrp="1"/>
          </p:cNvSpPr>
          <p:nvPr>
            <p:ph type="body" sz="quarter" idx="23"/>
          </p:nvPr>
        </p:nvSpPr>
        <p:spPr>
          <a:xfrm>
            <a:off x="16740909" y="8451273"/>
            <a:ext cx="5149274" cy="2446145"/>
          </a:xfrm>
          <a:prstGeom prst="rect">
            <a:avLst/>
          </a:prstGeom>
        </p:spPr>
        <p:txBody>
          <a:bodyPr vert="horz"/>
          <a:lstStyle>
            <a:lvl1pPr marL="0" indent="0" algn="ctr">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
              <a:t>Editar los estilos de texto del patrón</a:t>
            </a:r>
          </a:p>
        </p:txBody>
      </p:sp>
      <p:sp>
        <p:nvSpPr>
          <p:cNvPr id="9" name="Picture Placeholder 2"/>
          <p:cNvSpPr>
            <a:spLocks noGrp="1"/>
          </p:cNvSpPr>
          <p:nvPr>
            <p:ph type="pic" sz="quarter" idx="12"/>
          </p:nvPr>
        </p:nvSpPr>
        <p:spPr>
          <a:xfrm>
            <a:off x="3163143" y="3925455"/>
            <a:ext cx="3325402" cy="3387208"/>
          </a:xfrm>
          <a:prstGeom prst="rect">
            <a:avLst/>
          </a:prstGeom>
        </p:spPr>
        <p:txBody>
          <a:bodyPr vert="horz"/>
          <a:lstStyle>
            <a:lvl1pPr marL="0" indent="0">
              <a:buNone/>
              <a:defRPr>
                <a:latin typeface="Arial Regular"/>
              </a:defRPr>
            </a:lvl1pPr>
          </a:lstStyle>
          <a:p>
            <a:r>
              <a:rPr lang="es-ES" dirty="0"/>
              <a:t>Haga clic en el icono para agregar una imagen</a:t>
            </a:r>
            <a:endParaRPr lang="en-US" dirty="0"/>
          </a:p>
        </p:txBody>
      </p:sp>
      <p:sp>
        <p:nvSpPr>
          <p:cNvPr id="10" name="Picture Placeholder 2"/>
          <p:cNvSpPr>
            <a:spLocks noGrp="1"/>
          </p:cNvSpPr>
          <p:nvPr>
            <p:ph type="pic" sz="quarter" idx="24"/>
          </p:nvPr>
        </p:nvSpPr>
        <p:spPr>
          <a:xfrm>
            <a:off x="10390598" y="3925455"/>
            <a:ext cx="3325402" cy="3387208"/>
          </a:xfrm>
          <a:prstGeom prst="rect">
            <a:avLst/>
          </a:prstGeom>
        </p:spPr>
        <p:txBody>
          <a:bodyPr vert="horz"/>
          <a:lstStyle>
            <a:lvl1pPr marL="0" indent="0">
              <a:buNone/>
              <a:defRPr>
                <a:latin typeface="Arial Regular"/>
              </a:defRPr>
            </a:lvl1pPr>
          </a:lstStyle>
          <a:p>
            <a:r>
              <a:rPr lang="es-ES" dirty="0"/>
              <a:t>Haga clic en el icono para agregar una imagen</a:t>
            </a:r>
            <a:endParaRPr lang="en-US" dirty="0"/>
          </a:p>
        </p:txBody>
      </p:sp>
      <p:sp>
        <p:nvSpPr>
          <p:cNvPr id="11" name="Picture Placeholder 2"/>
          <p:cNvSpPr>
            <a:spLocks noGrp="1"/>
          </p:cNvSpPr>
          <p:nvPr>
            <p:ph type="pic" sz="quarter" idx="25"/>
          </p:nvPr>
        </p:nvSpPr>
        <p:spPr>
          <a:xfrm>
            <a:off x="17641143" y="3925455"/>
            <a:ext cx="3325402" cy="3387208"/>
          </a:xfrm>
          <a:prstGeom prst="rect">
            <a:avLst/>
          </a:prstGeom>
        </p:spPr>
        <p:txBody>
          <a:bodyPr vert="horz"/>
          <a:lstStyle>
            <a:lvl1pPr marL="0" indent="0">
              <a:buNone/>
              <a:defRPr>
                <a:latin typeface="Arial Regular"/>
              </a:defRPr>
            </a:lvl1pPr>
          </a:lstStyle>
          <a:p>
            <a:r>
              <a:rPr lang="es-ES" dirty="0"/>
              <a:t>Haga clic en el icono para agregar una imagen</a:t>
            </a:r>
            <a:endParaRPr lang="en-US" dirty="0"/>
          </a:p>
        </p:txBody>
      </p:sp>
      <p:pic>
        <p:nvPicPr>
          <p:cNvPr id="13" name="Picture 12"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4083985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Body 2 columns">
    <p:spTree>
      <p:nvGrpSpPr>
        <p:cNvPr id="1" name=""/>
        <p:cNvGrpSpPr/>
        <p:nvPr/>
      </p:nvGrpSpPr>
      <p:grpSpPr>
        <a:xfrm>
          <a:off x="0" y="0"/>
          <a:ext cx="0" cy="0"/>
          <a:chOff x="0" y="0"/>
          <a:chExt cx="0" cy="0"/>
        </a:xfrm>
      </p:grpSpPr>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64841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Body 2 columns">
    <p:spTree>
      <p:nvGrpSpPr>
        <p:cNvPr id="1" name=""/>
        <p:cNvGrpSpPr/>
        <p:nvPr/>
      </p:nvGrpSpPr>
      <p:grpSpPr>
        <a:xfrm>
          <a:off x="0" y="0"/>
          <a:ext cx="0" cy="0"/>
          <a:chOff x="0" y="0"/>
          <a:chExt cx="0" cy="0"/>
        </a:xfrm>
      </p:grpSpPr>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cxnSp>
        <p:nvCxnSpPr>
          <p:cNvPr id="10" name="Straight Connector 9"/>
          <p:cNvCxnSpPr/>
          <p:nvPr userDrawn="1"/>
        </p:nvCxnSpPr>
        <p:spPr>
          <a:xfrm>
            <a:off x="3849039" y="5026837"/>
            <a:ext cx="7663135" cy="0"/>
          </a:xfrm>
          <a:prstGeom prst="line">
            <a:avLst/>
          </a:prstGeom>
          <a:ln w="19050" cmpd="sng">
            <a:solidFill>
              <a:srgbClr val="000B3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sz="quarter" idx="37" hasCustomPrompt="1"/>
          </p:nvPr>
        </p:nvSpPr>
        <p:spPr>
          <a:xfrm>
            <a:off x="3849038" y="3489260"/>
            <a:ext cx="7663135" cy="1306512"/>
          </a:xfrm>
          <a:prstGeom prst="rect">
            <a:avLst/>
          </a:prstGeom>
        </p:spPr>
        <p:txBody>
          <a:bodyPr vert="horz"/>
          <a:lstStyle>
            <a:lvl1pPr marL="0" indent="0">
              <a:lnSpc>
                <a:spcPct val="80000"/>
              </a:lnSpc>
              <a:buNone/>
              <a:defRPr sz="11500" baseline="0">
                <a:solidFill>
                  <a:srgbClr val="224BB9"/>
                </a:solidFill>
                <a:latin typeface="Esade Regular"/>
                <a:cs typeface="Esade Regular"/>
              </a:defRPr>
            </a:lvl1pPr>
          </a:lstStyle>
          <a:p>
            <a:pPr lvl="0"/>
            <a:r>
              <a:rPr lang="en-US" dirty="0"/>
              <a:t>1ºlevel data</a:t>
            </a:r>
          </a:p>
        </p:txBody>
      </p:sp>
      <p:sp>
        <p:nvSpPr>
          <p:cNvPr id="15" name="Text Placeholder 18"/>
          <p:cNvSpPr>
            <a:spLocks noGrp="1"/>
          </p:cNvSpPr>
          <p:nvPr>
            <p:ph type="body" sz="quarter" idx="38" hasCustomPrompt="1"/>
          </p:nvPr>
        </p:nvSpPr>
        <p:spPr>
          <a:xfrm>
            <a:off x="3849038" y="5314641"/>
            <a:ext cx="7663135" cy="1008388"/>
          </a:xfrm>
          <a:prstGeom prst="rect">
            <a:avLst/>
          </a:prstGeom>
        </p:spPr>
        <p:txBody>
          <a:bodyPr vert="horz"/>
          <a:lstStyle>
            <a:lvl1pPr marL="0" indent="0">
              <a:lnSpc>
                <a:spcPct val="100000"/>
              </a:lnSpc>
              <a:buNone/>
              <a:defRPr sz="28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Description</a:t>
            </a:r>
            <a:endParaRPr lang="es-ES_tradnl" dirty="0"/>
          </a:p>
        </p:txBody>
      </p:sp>
      <p:cxnSp>
        <p:nvCxnSpPr>
          <p:cNvPr id="23" name="Straight Connector 22"/>
          <p:cNvCxnSpPr/>
          <p:nvPr userDrawn="1"/>
        </p:nvCxnSpPr>
        <p:spPr>
          <a:xfrm>
            <a:off x="12086650" y="5026837"/>
            <a:ext cx="6907056" cy="0"/>
          </a:xfrm>
          <a:prstGeom prst="line">
            <a:avLst/>
          </a:prstGeom>
          <a:ln w="19050" cmpd="sng">
            <a:solidFill>
              <a:srgbClr val="000B32"/>
            </a:solidFill>
          </a:ln>
          <a:effectLst/>
        </p:spPr>
        <p:style>
          <a:lnRef idx="2">
            <a:schemeClr val="accent1"/>
          </a:lnRef>
          <a:fillRef idx="0">
            <a:schemeClr val="accent1"/>
          </a:fillRef>
          <a:effectRef idx="1">
            <a:schemeClr val="accent1"/>
          </a:effectRef>
          <a:fontRef idx="minor">
            <a:schemeClr val="tx1"/>
          </a:fontRef>
        </p:style>
      </p:cxnSp>
      <p:sp>
        <p:nvSpPr>
          <p:cNvPr id="24" name="Text Placeholder 2"/>
          <p:cNvSpPr>
            <a:spLocks noGrp="1"/>
          </p:cNvSpPr>
          <p:nvPr>
            <p:ph type="body" sz="quarter" idx="39" hasCustomPrompt="1"/>
          </p:nvPr>
        </p:nvSpPr>
        <p:spPr>
          <a:xfrm>
            <a:off x="12086650" y="3837994"/>
            <a:ext cx="6907056" cy="957777"/>
          </a:xfrm>
          <a:prstGeom prst="rect">
            <a:avLst/>
          </a:prstGeom>
        </p:spPr>
        <p:txBody>
          <a:bodyPr vert="horz"/>
          <a:lstStyle>
            <a:lvl1pPr marL="0" indent="0">
              <a:lnSpc>
                <a:spcPct val="80000"/>
              </a:lnSpc>
              <a:buNone/>
              <a:defRPr sz="8800" baseline="0">
                <a:solidFill>
                  <a:srgbClr val="224BB9"/>
                </a:solidFill>
                <a:latin typeface="Esade Regular"/>
                <a:cs typeface="Esade Regular"/>
              </a:defRPr>
            </a:lvl1pPr>
          </a:lstStyle>
          <a:p>
            <a:pPr lvl="0"/>
            <a:r>
              <a:rPr lang="en-US" dirty="0"/>
              <a:t>2ºlevel data</a:t>
            </a:r>
          </a:p>
        </p:txBody>
      </p:sp>
      <p:sp>
        <p:nvSpPr>
          <p:cNvPr id="25" name="Text Placeholder 18"/>
          <p:cNvSpPr>
            <a:spLocks noGrp="1"/>
          </p:cNvSpPr>
          <p:nvPr>
            <p:ph type="body" sz="quarter" idx="40" hasCustomPrompt="1"/>
          </p:nvPr>
        </p:nvSpPr>
        <p:spPr>
          <a:xfrm>
            <a:off x="12086649" y="5314641"/>
            <a:ext cx="6907057" cy="1008388"/>
          </a:xfrm>
          <a:prstGeom prst="rect">
            <a:avLst/>
          </a:prstGeom>
        </p:spPr>
        <p:txBody>
          <a:bodyPr vert="horz"/>
          <a:lstStyle>
            <a:lvl1pPr marL="0" indent="0">
              <a:lnSpc>
                <a:spcPct val="100000"/>
              </a:lnSpc>
              <a:buNone/>
              <a:defRPr sz="28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Description</a:t>
            </a:r>
            <a:endParaRPr lang="es-ES_tradnl" dirty="0"/>
          </a:p>
        </p:txBody>
      </p:sp>
    </p:spTree>
    <p:extLst>
      <p:ext uri="{BB962C8B-B14F-4D97-AF65-F5344CB8AC3E}">
        <p14:creationId xmlns:p14="http://schemas.microsoft.com/office/powerpoint/2010/main" val="2372974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Body 2 columns">
    <p:spTree>
      <p:nvGrpSpPr>
        <p:cNvPr id="1" name=""/>
        <p:cNvGrpSpPr/>
        <p:nvPr/>
      </p:nvGrpSpPr>
      <p:grpSpPr>
        <a:xfrm>
          <a:off x="0" y="0"/>
          <a:ext cx="0" cy="0"/>
          <a:chOff x="0" y="0"/>
          <a:chExt cx="0" cy="0"/>
        </a:xfrm>
      </p:grpSpPr>
      <p:sp>
        <p:nvSpPr>
          <p:cNvPr id="25" name="Text Placeholder 27"/>
          <p:cNvSpPr>
            <a:spLocks noGrp="1"/>
          </p:cNvSpPr>
          <p:nvPr>
            <p:ph type="body" sz="quarter" idx="18"/>
          </p:nvPr>
        </p:nvSpPr>
        <p:spPr>
          <a:xfrm>
            <a:off x="3849039" y="3276600"/>
            <a:ext cx="8622361" cy="9506833"/>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
              <a:t>Editar los estilos de texto del patrón</a:t>
            </a:r>
          </a:p>
          <a:p>
            <a:pPr lvl="1"/>
            <a:r>
              <a:rPr lang="es-ES"/>
              <a:t>Segundo nivel</a:t>
            </a:r>
          </a:p>
        </p:txBody>
      </p:sp>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341988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Body 2 columns">
    <p:spTree>
      <p:nvGrpSpPr>
        <p:cNvPr id="1" name=""/>
        <p:cNvGrpSpPr/>
        <p:nvPr/>
      </p:nvGrpSpPr>
      <p:grpSpPr>
        <a:xfrm>
          <a:off x="0" y="0"/>
          <a:ext cx="0" cy="0"/>
          <a:chOff x="0" y="0"/>
          <a:chExt cx="0" cy="0"/>
        </a:xfrm>
      </p:grpSpPr>
      <p:sp>
        <p:nvSpPr>
          <p:cNvPr id="25" name="Text Placeholder 27"/>
          <p:cNvSpPr>
            <a:spLocks noGrp="1"/>
          </p:cNvSpPr>
          <p:nvPr>
            <p:ph type="body" sz="quarter" idx="18"/>
          </p:nvPr>
        </p:nvSpPr>
        <p:spPr>
          <a:xfrm>
            <a:off x="3849039" y="3276600"/>
            <a:ext cx="8631715" cy="9506833"/>
          </a:xfrm>
          <a:prstGeom prst="rect">
            <a:avLst/>
          </a:prstGeom>
        </p:spPr>
        <p:txBody>
          <a:bodyPr vert="horz"/>
          <a:lstStyle>
            <a:lvl1pPr marL="457200" indent="-457200">
              <a:lnSpc>
                <a:spcPct val="100000"/>
              </a:lnSpc>
              <a:buFont typeface="Lucida Grande"/>
              <a:buChar char="—"/>
              <a:defRPr sz="3000">
                <a:solidFill>
                  <a:srgbClr val="000B32"/>
                </a:solidFill>
                <a:latin typeface="Arial Regular"/>
                <a:cs typeface="Arial Regular"/>
              </a:defRPr>
            </a:lvl1pPr>
            <a:lvl2pPr marL="914400" indent="-457200">
              <a:lnSpc>
                <a:spcPct val="100000"/>
              </a:lnSpc>
              <a:buFont typeface="Lucida Grande"/>
              <a:buChar char="—"/>
              <a:defRPr>
                <a:solidFill>
                  <a:srgbClr val="000B32"/>
                </a:solidFill>
                <a:latin typeface="Arial Regular"/>
                <a:cs typeface="Arial Regular"/>
              </a:defRPr>
            </a:lvl2pPr>
            <a:lvl3pPr marL="1257300" indent="-342900">
              <a:lnSpc>
                <a:spcPct val="90000"/>
              </a:lnSpc>
              <a:buFont typeface="Lucida Grande"/>
              <a:buChar char="—"/>
              <a:defRPr>
                <a:latin typeface="Arial"/>
                <a:cs typeface="Arial"/>
              </a:defRPr>
            </a:lvl3pPr>
            <a:lvl4pPr marL="1714500" indent="-342900">
              <a:lnSpc>
                <a:spcPct val="90000"/>
              </a:lnSpc>
              <a:buFont typeface="Lucida Grande"/>
              <a:buChar char="—"/>
              <a:defRPr>
                <a:latin typeface="Arial"/>
                <a:cs typeface="Arial"/>
              </a:defRPr>
            </a:lvl4pPr>
            <a:lvl5pPr marL="2171700" indent="-342900">
              <a:lnSpc>
                <a:spcPct val="90000"/>
              </a:lnSpc>
              <a:buFont typeface="Lucida Grande"/>
              <a:buChar char="—"/>
              <a:defRPr>
                <a:latin typeface="Arial"/>
                <a:cs typeface="Arial"/>
              </a:defRPr>
            </a:lvl5pPr>
          </a:lstStyle>
          <a:p>
            <a:pPr lvl="0"/>
            <a:r>
              <a:rPr lang="es-ES"/>
              <a:t>Editar los estilos de texto del patrón</a:t>
            </a:r>
          </a:p>
          <a:p>
            <a:pPr lvl="1"/>
            <a:r>
              <a:rPr lang="es-ES"/>
              <a:t>Segundo nivel</a:t>
            </a:r>
          </a:p>
        </p:txBody>
      </p:sp>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717764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ody 2 columns">
    <p:spTree>
      <p:nvGrpSpPr>
        <p:cNvPr id="1" name=""/>
        <p:cNvGrpSpPr/>
        <p:nvPr/>
      </p:nvGrpSpPr>
      <p:grpSpPr>
        <a:xfrm>
          <a:off x="0" y="0"/>
          <a:ext cx="0" cy="0"/>
          <a:chOff x="0" y="0"/>
          <a:chExt cx="0" cy="0"/>
        </a:xfrm>
      </p:grpSpPr>
      <p:sp>
        <p:nvSpPr>
          <p:cNvPr id="23"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a:p>
            <a:pPr lvl="0"/>
            <a:r>
              <a:rPr lang="es-ES_tradnl" dirty="0"/>
              <a:t>AND SUBTITLE</a:t>
            </a:r>
          </a:p>
        </p:txBody>
      </p:sp>
      <p:sp>
        <p:nvSpPr>
          <p:cNvPr id="9" name="Text Placeholder 27"/>
          <p:cNvSpPr>
            <a:spLocks noGrp="1"/>
          </p:cNvSpPr>
          <p:nvPr>
            <p:ph type="body" sz="quarter" idx="18"/>
          </p:nvPr>
        </p:nvSpPr>
        <p:spPr>
          <a:xfrm>
            <a:off x="3849039" y="1863206"/>
            <a:ext cx="8622361" cy="10920228"/>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
              <a:t>Editar los estilos de texto del patrón</a:t>
            </a:r>
          </a:p>
          <a:p>
            <a:pPr lvl="1"/>
            <a:r>
              <a:rPr lang="es-ES"/>
              <a:t>Segundo nivel</a:t>
            </a:r>
          </a:p>
        </p:txBody>
      </p:sp>
      <p:sp>
        <p:nvSpPr>
          <p:cNvPr id="10" name="Text Placeholder 27"/>
          <p:cNvSpPr>
            <a:spLocks noGrp="1"/>
          </p:cNvSpPr>
          <p:nvPr>
            <p:ph type="body" sz="quarter" idx="19"/>
          </p:nvPr>
        </p:nvSpPr>
        <p:spPr>
          <a:xfrm>
            <a:off x="13811747" y="1863206"/>
            <a:ext cx="8622361" cy="10920228"/>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
              <a:t>Editar los estilos de texto del patrón</a:t>
            </a:r>
          </a:p>
          <a:p>
            <a:pPr lvl="1"/>
            <a:r>
              <a:rPr lang="es-ES"/>
              <a:t>Segundo nivel</a:t>
            </a:r>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1989933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Body+Photo">
    <p:spTree>
      <p:nvGrpSpPr>
        <p:cNvPr id="1" name=""/>
        <p:cNvGrpSpPr/>
        <p:nvPr/>
      </p:nvGrpSpPr>
      <p:grpSpPr>
        <a:xfrm>
          <a:off x="0" y="0"/>
          <a:ext cx="0" cy="0"/>
          <a:chOff x="0" y="0"/>
          <a:chExt cx="0" cy="0"/>
        </a:xfrm>
      </p:grpSpPr>
      <p:sp>
        <p:nvSpPr>
          <p:cNvPr id="17" name="Picture Placeholder 15"/>
          <p:cNvSpPr>
            <a:spLocks noGrp="1"/>
          </p:cNvSpPr>
          <p:nvPr>
            <p:ph type="pic" sz="quarter" idx="11"/>
          </p:nvPr>
        </p:nvSpPr>
        <p:spPr>
          <a:xfrm>
            <a:off x="11949115" y="1818833"/>
            <a:ext cx="11529144" cy="10859776"/>
          </a:xfrm>
          <a:prstGeom prst="rect">
            <a:avLst/>
          </a:prstGeom>
        </p:spPr>
        <p:txBody>
          <a:bodyPr vert="horz"/>
          <a:lstStyle>
            <a:lvl1pPr marL="0" indent="0">
              <a:buNone/>
              <a:defRPr>
                <a:solidFill>
                  <a:srgbClr val="000B32"/>
                </a:solidFill>
                <a:latin typeface="Arial Regular"/>
              </a:defRPr>
            </a:lvl1pPr>
          </a:lstStyle>
          <a:p>
            <a:r>
              <a:rPr lang="es-ES" dirty="0"/>
              <a:t>Haga clic en el icono para agregar una imagen</a:t>
            </a:r>
            <a:endParaRPr lang="en-US" dirty="0"/>
          </a:p>
        </p:txBody>
      </p:sp>
      <p:sp>
        <p:nvSpPr>
          <p:cNvPr id="13"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14" name="Text Placeholder 27"/>
          <p:cNvSpPr>
            <a:spLocks noGrp="1"/>
          </p:cNvSpPr>
          <p:nvPr>
            <p:ph type="body" sz="quarter" idx="18"/>
          </p:nvPr>
        </p:nvSpPr>
        <p:spPr>
          <a:xfrm>
            <a:off x="3849688" y="3366212"/>
            <a:ext cx="6996112" cy="9312397"/>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
              <a:t>Editar los estilos de texto del patrón</a:t>
            </a:r>
          </a:p>
        </p:txBody>
      </p:sp>
      <p:sp>
        <p:nvSpPr>
          <p:cNvPr id="10" name="Text Placeholder 2"/>
          <p:cNvSpPr>
            <a:spLocks noGrp="1"/>
          </p:cNvSpPr>
          <p:nvPr>
            <p:ph type="body" sz="quarter" idx="21" hasCustomPrompt="1"/>
          </p:nvPr>
        </p:nvSpPr>
        <p:spPr>
          <a:xfrm>
            <a:off x="3863045" y="1818833"/>
            <a:ext cx="6982755" cy="1306512"/>
          </a:xfrm>
          <a:prstGeom prst="rect">
            <a:avLst/>
          </a:prstGeom>
        </p:spPr>
        <p:txBody>
          <a:bodyPr vert="horz"/>
          <a:lstStyle>
            <a:lvl1pPr marL="0" indent="0">
              <a:lnSpc>
                <a:spcPct val="80000"/>
              </a:lnSpc>
              <a:buNone/>
              <a:defRPr sz="9600" baseline="0">
                <a:solidFill>
                  <a:srgbClr val="000B32"/>
                </a:solidFill>
                <a:latin typeface="Esade Regular"/>
                <a:cs typeface="Esade Regular"/>
              </a:defRPr>
            </a:lvl1pPr>
          </a:lstStyle>
          <a:p>
            <a:pPr lvl="0"/>
            <a:r>
              <a:rPr lang="en-US" dirty="0"/>
              <a:t>Subtitle</a:t>
            </a:r>
          </a:p>
        </p:txBody>
      </p:sp>
      <p:sp>
        <p:nvSpPr>
          <p:cNvPr id="15"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8"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9" name="Picture 8"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276679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3" name="Picture 2" descr=" GIAGONALES BIEN-0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43476" y="4564333"/>
            <a:ext cx="35344690" cy="9206882"/>
          </a:xfrm>
          <a:prstGeom prst="rect">
            <a:avLst/>
          </a:prstGeom>
        </p:spPr>
      </p:pic>
      <p:sp>
        <p:nvSpPr>
          <p:cNvPr id="15" name="Text Placeholder 6"/>
          <p:cNvSpPr>
            <a:spLocks noGrp="1"/>
          </p:cNvSpPr>
          <p:nvPr>
            <p:ph type="body" sz="quarter" idx="11" hasCustomPrompt="1"/>
          </p:nvPr>
        </p:nvSpPr>
        <p:spPr>
          <a:xfrm>
            <a:off x="1227401" y="4266220"/>
            <a:ext cx="21945600" cy="5213823"/>
          </a:xfrm>
          <a:prstGeom prst="rect">
            <a:avLst/>
          </a:prstGeom>
        </p:spPr>
        <p:txBody>
          <a:bodyPr vert="horz"/>
          <a:lstStyle>
            <a:lvl1pPr marL="0" indent="0" algn="ctr">
              <a:lnSpc>
                <a:spcPct val="70000"/>
              </a:lnSpc>
              <a:buNone/>
              <a:defRPr sz="20000">
                <a:solidFill>
                  <a:srgbClr val="000B32"/>
                </a:solidFill>
                <a:latin typeface="Esade Regular"/>
                <a:cs typeface="Esade Regular"/>
              </a:defRPr>
            </a:lvl1pPr>
          </a:lstStyle>
          <a:p>
            <a:pPr lvl="0"/>
            <a:r>
              <a:rPr lang="en-US" dirty="0"/>
              <a:t>Title</a:t>
            </a:r>
          </a:p>
        </p:txBody>
      </p:sp>
      <p:pic>
        <p:nvPicPr>
          <p:cNvPr id="17" name="Picture 16" descr="Mesa de trabajo 5 copia 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19420" y="11637164"/>
            <a:ext cx="5649960" cy="670220"/>
          </a:xfrm>
          <a:prstGeom prst="rect">
            <a:avLst/>
          </a:prstGeom>
        </p:spPr>
      </p:pic>
      <p:pic>
        <p:nvPicPr>
          <p:cNvPr id="7" name="Picture 6" descr="Recurso 2@3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2752050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1+Header2">
    <p:spTree>
      <p:nvGrpSpPr>
        <p:cNvPr id="1" name=""/>
        <p:cNvGrpSpPr/>
        <p:nvPr/>
      </p:nvGrpSpPr>
      <p:grpSpPr>
        <a:xfrm>
          <a:off x="0" y="0"/>
          <a:ext cx="0" cy="0"/>
          <a:chOff x="0" y="0"/>
          <a:chExt cx="0" cy="0"/>
        </a:xfrm>
      </p:grpSpPr>
      <p:sp>
        <p:nvSpPr>
          <p:cNvPr id="10"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sp>
        <p:nvSpPr>
          <p:cNvPr id="16" name="Picture Placeholder 2"/>
          <p:cNvSpPr>
            <a:spLocks noGrp="1"/>
          </p:cNvSpPr>
          <p:nvPr>
            <p:ph type="pic" sz="quarter" idx="12"/>
          </p:nvPr>
        </p:nvSpPr>
        <p:spPr>
          <a:xfrm>
            <a:off x="12256256" y="0"/>
            <a:ext cx="12127744" cy="13715999"/>
          </a:xfrm>
          <a:prstGeom prst="rect">
            <a:avLst/>
          </a:prstGeom>
        </p:spPr>
        <p:txBody>
          <a:bodyPr vert="horz"/>
          <a:lstStyle>
            <a:lvl1pPr marL="0" indent="0">
              <a:buNone/>
              <a:defRPr>
                <a:solidFill>
                  <a:srgbClr val="000B32"/>
                </a:solidFill>
                <a:latin typeface="Arial Regular"/>
              </a:defRPr>
            </a:lvl1pPr>
          </a:lstStyle>
          <a:p>
            <a:r>
              <a:rPr lang="es-ES" dirty="0"/>
              <a:t>Haga clic en el icono para agregar una imagen</a:t>
            </a:r>
            <a:endParaRPr lang="en-US" dirty="0"/>
          </a:p>
        </p:txBody>
      </p:sp>
      <p:sp>
        <p:nvSpPr>
          <p:cNvPr id="17" name="Text Placeholder 27"/>
          <p:cNvSpPr>
            <a:spLocks noGrp="1"/>
          </p:cNvSpPr>
          <p:nvPr>
            <p:ph type="body" sz="quarter" idx="18"/>
          </p:nvPr>
        </p:nvSpPr>
        <p:spPr>
          <a:xfrm>
            <a:off x="3849688" y="4838273"/>
            <a:ext cx="7902609" cy="7840336"/>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
              <a:t>Editar los estilos de texto del patrón</a:t>
            </a:r>
          </a:p>
        </p:txBody>
      </p:sp>
      <p:sp>
        <p:nvSpPr>
          <p:cNvPr id="18" name="Text Placeholder 2"/>
          <p:cNvSpPr>
            <a:spLocks noGrp="1"/>
          </p:cNvSpPr>
          <p:nvPr>
            <p:ph type="body" sz="quarter" idx="21" hasCustomPrompt="1"/>
          </p:nvPr>
        </p:nvSpPr>
        <p:spPr>
          <a:xfrm>
            <a:off x="3863045" y="1818832"/>
            <a:ext cx="7889252" cy="2596091"/>
          </a:xfrm>
          <a:prstGeom prst="rect">
            <a:avLst/>
          </a:prstGeom>
        </p:spPr>
        <p:txBody>
          <a:bodyPr vert="horz"/>
          <a:lstStyle>
            <a:lvl1pPr marL="0" indent="0">
              <a:lnSpc>
                <a:spcPct val="80000"/>
              </a:lnSpc>
              <a:buNone/>
              <a:defRPr sz="9600" baseline="0">
                <a:solidFill>
                  <a:srgbClr val="000B32"/>
                </a:solidFill>
                <a:latin typeface="Esade Regular"/>
                <a:cs typeface="Esade Regular"/>
              </a:defRPr>
            </a:lvl1pPr>
          </a:lstStyle>
          <a:p>
            <a:pPr lvl="0"/>
            <a:r>
              <a:rPr lang="en-US" dirty="0"/>
              <a:t>Subtitle</a:t>
            </a:r>
          </a:p>
          <a:p>
            <a:pPr lvl="0"/>
            <a:endParaRPr lang="en-US" dirty="0"/>
          </a:p>
        </p:txBody>
      </p:sp>
    </p:spTree>
    <p:extLst>
      <p:ext uri="{BB962C8B-B14F-4D97-AF65-F5344CB8AC3E}">
        <p14:creationId xmlns:p14="http://schemas.microsoft.com/office/powerpoint/2010/main" val="3797619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er1+Header2">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12108521" y="1863205"/>
            <a:ext cx="10991822" cy="10224173"/>
          </a:xfrm>
          <a:prstGeom prst="rect">
            <a:avLst/>
          </a:prstGeom>
        </p:spPr>
        <p:txBody>
          <a:bodyPr vert="horz"/>
          <a:lstStyle>
            <a:lvl1pPr marL="0" indent="0">
              <a:buNone/>
              <a:defRPr>
                <a:solidFill>
                  <a:srgbClr val="000B32"/>
                </a:solidFill>
                <a:latin typeface="Arial Regular"/>
              </a:defRPr>
            </a:lvl1pPr>
          </a:lstStyle>
          <a:p>
            <a:r>
              <a:rPr lang="es-ES" dirty="0"/>
              <a:t>Haga clic en el icono para agregar una imagen</a:t>
            </a:r>
            <a:endParaRPr lang="en-US" dirty="0"/>
          </a:p>
        </p:txBody>
      </p:sp>
      <p:sp>
        <p:nvSpPr>
          <p:cNvPr id="10"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a:p>
            <a:pPr lvl="0"/>
            <a:r>
              <a:rPr lang="es-ES_tradnl" dirty="0"/>
              <a:t>AND SUBTITLE</a:t>
            </a:r>
          </a:p>
        </p:txBody>
      </p:sp>
      <p:sp>
        <p:nvSpPr>
          <p:cNvPr id="11" name="Text Placeholder 27"/>
          <p:cNvSpPr>
            <a:spLocks noGrp="1"/>
          </p:cNvSpPr>
          <p:nvPr>
            <p:ph type="body" sz="quarter" idx="18"/>
          </p:nvPr>
        </p:nvSpPr>
        <p:spPr>
          <a:xfrm>
            <a:off x="3849040" y="1863206"/>
            <a:ext cx="7865352" cy="10246070"/>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
              <a:t>Editar los estilos de texto del patrón</a:t>
            </a:r>
          </a:p>
          <a:p>
            <a:pPr lvl="1"/>
            <a:r>
              <a:rPr lang="es-ES"/>
              <a:t>Segundo nivel</a:t>
            </a:r>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9" name="Picture 8"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171962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Body+Bars chart">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1574800" y="2692399"/>
            <a:ext cx="10363200" cy="10091033"/>
          </a:xfrm>
          <a:prstGeom prst="rect">
            <a:avLst/>
          </a:prstGeom>
        </p:spPr>
        <p:txBody>
          <a:bodyPr vert="horz"/>
          <a:lstStyle>
            <a:lvl1pPr marL="0" indent="0">
              <a:buNone/>
              <a:defRPr>
                <a:solidFill>
                  <a:srgbClr val="000B32"/>
                </a:solidFill>
                <a:latin typeface="Arial Regular"/>
              </a:defRPr>
            </a:lvl1pPr>
          </a:lstStyle>
          <a:p>
            <a:r>
              <a:rPr lang="es-ES" dirty="0"/>
              <a:t>Haga clic en el icono para agregar una imagen</a:t>
            </a:r>
            <a:endParaRPr lang="en-US" dirty="0"/>
          </a:p>
        </p:txBody>
      </p:sp>
      <p:sp>
        <p:nvSpPr>
          <p:cNvPr id="22" name="Picture Placeholder 2"/>
          <p:cNvSpPr>
            <a:spLocks noGrp="1"/>
          </p:cNvSpPr>
          <p:nvPr>
            <p:ph type="pic" sz="quarter" idx="13"/>
          </p:nvPr>
        </p:nvSpPr>
        <p:spPr>
          <a:xfrm>
            <a:off x="12446000" y="2692399"/>
            <a:ext cx="10363200" cy="10091033"/>
          </a:xfrm>
          <a:prstGeom prst="rect">
            <a:avLst/>
          </a:prstGeom>
        </p:spPr>
        <p:txBody>
          <a:bodyPr vert="horz"/>
          <a:lstStyle>
            <a:lvl1pPr marL="0" indent="0">
              <a:buNone/>
              <a:defRPr>
                <a:solidFill>
                  <a:srgbClr val="000B32"/>
                </a:solidFill>
                <a:latin typeface="Arial Regular"/>
              </a:defRPr>
            </a:lvl1pPr>
          </a:lstStyle>
          <a:p>
            <a:r>
              <a:rPr lang="es-ES" dirty="0"/>
              <a:t>Haga clic en el icono para agregar una imagen</a:t>
            </a:r>
            <a:endParaRPr lang="en-US" dirty="0"/>
          </a:p>
        </p:txBody>
      </p:sp>
      <p:sp>
        <p:nvSpPr>
          <p:cNvPr id="8"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0"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7" name="Picture 6"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2402248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Body+Tabl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41DF911-1C80-1545-8BF6-EBFA52E6B8C6}"/>
              </a:ext>
            </a:extLst>
          </p:cNvPr>
          <p:cNvCxnSpPr/>
          <p:nvPr userDrawn="1"/>
        </p:nvCxnSpPr>
        <p:spPr>
          <a:xfrm>
            <a:off x="5353930" y="12783433"/>
            <a:ext cx="16463333" cy="0"/>
          </a:xfrm>
          <a:prstGeom prst="line">
            <a:avLst/>
          </a:prstGeom>
          <a:noFill/>
          <a:ln w="6350" cap="flat">
            <a:solidFill>
              <a:srgbClr val="000B32"/>
            </a:solidFill>
            <a:prstDash val="solid"/>
            <a:round/>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1D4AFDC4-73DC-0940-980F-5D7056627EB6}"/>
              </a:ext>
            </a:extLst>
          </p:cNvPr>
          <p:cNvCxnSpPr/>
          <p:nvPr userDrawn="1"/>
        </p:nvCxnSpPr>
        <p:spPr>
          <a:xfrm>
            <a:off x="5353930" y="1863206"/>
            <a:ext cx="16463333" cy="0"/>
          </a:xfrm>
          <a:prstGeom prst="line">
            <a:avLst/>
          </a:prstGeom>
          <a:noFill/>
          <a:ln w="6350" cap="flat">
            <a:solidFill>
              <a:srgbClr val="000B32"/>
            </a:solidFill>
            <a:prstDash val="solid"/>
            <a:round/>
          </a:ln>
          <a:effectLst/>
          <a:sp3d/>
        </p:spPr>
        <p:style>
          <a:lnRef idx="0">
            <a:scrgbClr r="0" g="0" b="0"/>
          </a:lnRef>
          <a:fillRef idx="0">
            <a:scrgbClr r="0" g="0" b="0"/>
          </a:fillRef>
          <a:effectRef idx="0">
            <a:scrgbClr r="0" g="0" b="0"/>
          </a:effectRef>
          <a:fontRef idx="none"/>
        </p:style>
      </p:cxnSp>
      <p:sp>
        <p:nvSpPr>
          <p:cNvPr id="26"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27" name="Text Placeholder 22"/>
          <p:cNvSpPr>
            <a:spLocks noGrp="1"/>
          </p:cNvSpPr>
          <p:nvPr>
            <p:ph type="body" sz="quarter" idx="17" hasCustomPrompt="1"/>
          </p:nvPr>
        </p:nvSpPr>
        <p:spPr>
          <a:xfrm>
            <a:off x="5354637" y="1981100"/>
            <a:ext cx="16462625" cy="887412"/>
          </a:xfrm>
          <a:prstGeom prst="rect">
            <a:avLst/>
          </a:prstGeom>
        </p:spPr>
        <p:txBody>
          <a:bodyPr vert="horz"/>
          <a:lstStyle>
            <a:lvl1pPr marL="0" indent="0">
              <a:lnSpc>
                <a:spcPct val="90000"/>
              </a:lnSpc>
              <a:buNone/>
              <a:defRPr sz="6000" b="1" baseline="0">
                <a:solidFill>
                  <a:srgbClr val="000B32"/>
                </a:solidFill>
                <a:latin typeface="Esade Regular"/>
                <a:cs typeface="Esade Regular"/>
              </a:defRPr>
            </a:lvl1pPr>
          </a:lstStyle>
          <a:p>
            <a:pPr lvl="0"/>
            <a:r>
              <a:rPr lang="en-US" dirty="0"/>
              <a:t>Subtitle</a:t>
            </a:r>
          </a:p>
        </p:txBody>
      </p:sp>
      <p:sp>
        <p:nvSpPr>
          <p:cNvPr id="28" name="Text Placeholder 18"/>
          <p:cNvSpPr>
            <a:spLocks noGrp="1"/>
          </p:cNvSpPr>
          <p:nvPr>
            <p:ph type="body" sz="quarter" idx="22"/>
          </p:nvPr>
        </p:nvSpPr>
        <p:spPr>
          <a:xfrm>
            <a:off x="5354637" y="3114970"/>
            <a:ext cx="16462625" cy="1018091"/>
          </a:xfrm>
          <a:prstGeom prst="rect">
            <a:avLst/>
          </a:prstGeom>
        </p:spPr>
        <p:txBody>
          <a:bodyPr vert="horz"/>
          <a:lstStyle>
            <a:lvl1pPr marL="0" indent="0">
              <a:lnSpc>
                <a:spcPct val="100000"/>
              </a:lnSpc>
              <a:buNone/>
              <a:defRPr sz="3000" baseline="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
              <a:t>Editar los estilos de texto del patrón</a:t>
            </a:r>
          </a:p>
          <a:p>
            <a:pPr lvl="1"/>
            <a:r>
              <a:rPr lang="es-ES"/>
              <a:t>Segundo nivel</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0" name="Picture 9"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4288927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8" name="Picture 7" descr="Mesa de trabajo 5 copia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7021" y="12548226"/>
            <a:ext cx="5649960" cy="670220"/>
          </a:xfrm>
          <a:prstGeom prst="rect">
            <a:avLst/>
          </a:prstGeom>
        </p:spPr>
      </p:pic>
      <p:pic>
        <p:nvPicPr>
          <p:cNvPr id="9" name="Picture 8" descr="esade_display_blue@6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997" y="4218984"/>
            <a:ext cx="14578006" cy="4528488"/>
          </a:xfrm>
          <a:prstGeom prst="rect">
            <a:avLst/>
          </a:prstGeom>
        </p:spPr>
      </p:pic>
      <p:pic>
        <p:nvPicPr>
          <p:cNvPr id="10" name="Picture 9" descr=" GIAGONALES BIEN-0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4486684" y="-401609"/>
            <a:ext cx="35076995" cy="9540544"/>
          </a:xfrm>
          <a:prstGeom prst="rect">
            <a:avLst/>
          </a:prstGeom>
        </p:spPr>
      </p:pic>
    </p:spTree>
    <p:extLst>
      <p:ext uri="{BB962C8B-B14F-4D97-AF65-F5344CB8AC3E}">
        <p14:creationId xmlns:p14="http://schemas.microsoft.com/office/powerpoint/2010/main" val="3848512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ne slide">
    <p:bg>
      <p:bgPr>
        <a:solidFill>
          <a:srgbClr val="F1595C"/>
        </a:solidFill>
        <a:effectLst/>
      </p:bgPr>
    </p:bg>
    <p:spTree>
      <p:nvGrpSpPr>
        <p:cNvPr id="1" name=""/>
        <p:cNvGrpSpPr/>
        <p:nvPr/>
      </p:nvGrpSpPr>
      <p:grpSpPr>
        <a:xfrm>
          <a:off x="0" y="0"/>
          <a:ext cx="0" cy="0"/>
          <a:chOff x="0" y="0"/>
          <a:chExt cx="0" cy="0"/>
        </a:xfrm>
      </p:grpSpPr>
      <p:sp>
        <p:nvSpPr>
          <p:cNvPr id="5"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9"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6" name="Picture 5"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833892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AE88"/>
        </a:solidFill>
        <a:effectLst/>
      </p:bgPr>
    </p:bg>
    <p:spTree>
      <p:nvGrpSpPr>
        <p:cNvPr id="1" name=""/>
        <p:cNvGrpSpPr/>
        <p:nvPr/>
      </p:nvGrpSpPr>
      <p:grpSpPr>
        <a:xfrm>
          <a:off x="0" y="0"/>
          <a:ext cx="0" cy="0"/>
          <a:chOff x="0" y="0"/>
          <a:chExt cx="0" cy="0"/>
        </a:xfrm>
      </p:grpSpPr>
      <p:sp>
        <p:nvSpPr>
          <p:cNvPr id="15" name="Text Placeholder 6"/>
          <p:cNvSpPr>
            <a:spLocks noGrp="1"/>
          </p:cNvSpPr>
          <p:nvPr>
            <p:ph type="body" sz="quarter" idx="11" hasCustomPrompt="1"/>
          </p:nvPr>
        </p:nvSpPr>
        <p:spPr>
          <a:xfrm>
            <a:off x="1227401" y="4266220"/>
            <a:ext cx="21945600" cy="5213823"/>
          </a:xfrm>
          <a:prstGeom prst="rect">
            <a:avLst/>
          </a:prstGeom>
        </p:spPr>
        <p:txBody>
          <a:bodyPr vert="horz"/>
          <a:lstStyle>
            <a:lvl1pPr marL="0" indent="0" algn="ctr">
              <a:lnSpc>
                <a:spcPct val="70000"/>
              </a:lnSpc>
              <a:buNone/>
              <a:defRPr sz="20000">
                <a:solidFill>
                  <a:srgbClr val="000B32"/>
                </a:solidFill>
                <a:latin typeface="Esade Regular"/>
                <a:cs typeface="Esade Regular"/>
              </a:defRPr>
            </a:lvl1pPr>
          </a:lstStyle>
          <a:p>
            <a:pPr lvl="0"/>
            <a:r>
              <a:rPr lang="en-US" dirty="0"/>
              <a:t>Title</a:t>
            </a:r>
          </a:p>
        </p:txBody>
      </p:sp>
      <p:pic>
        <p:nvPicPr>
          <p:cNvPr id="17" name="Picture 16" descr="Mesa de trabajo 5 copia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9420" y="12548226"/>
            <a:ext cx="5649960" cy="670220"/>
          </a:xfrm>
          <a:prstGeom prst="rect">
            <a:avLst/>
          </a:prstGeom>
        </p:spPr>
      </p:pic>
      <p:pic>
        <p:nvPicPr>
          <p:cNvPr id="5" name="Picture 4" descr="Recurso 2@3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406154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ex">
    <p:bg>
      <p:bgPr>
        <a:solidFill>
          <a:srgbClr val="F9B93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7062" y="2256971"/>
            <a:ext cx="22834600" cy="1756229"/>
          </a:xfrm>
          <a:prstGeom prst="rect">
            <a:avLst/>
          </a:prstGeom>
        </p:spPr>
        <p:txBody>
          <a:bodyPr vert="horz"/>
          <a:lstStyle>
            <a:lvl1pPr algn="l">
              <a:lnSpc>
                <a:spcPct val="90000"/>
              </a:lnSpc>
              <a:defRPr sz="10000" b="0">
                <a:solidFill>
                  <a:srgbClr val="000B32"/>
                </a:solidFill>
                <a:latin typeface="Esade Regular"/>
                <a:cs typeface="Esade Regular"/>
              </a:defRPr>
            </a:lvl1pPr>
          </a:lstStyle>
          <a:p>
            <a:r>
              <a:rPr lang="es-ES_tradnl" dirty="0"/>
              <a:t>01 – </a:t>
            </a:r>
            <a:r>
              <a:rPr lang="es-ES_tradnl" dirty="0" err="1"/>
              <a:t>Title</a:t>
            </a:r>
            <a:endParaRPr lang="en-US" dirty="0"/>
          </a:p>
        </p:txBody>
      </p:sp>
      <p:sp>
        <p:nvSpPr>
          <p:cNvPr id="19" name="Text Placeholder 18"/>
          <p:cNvSpPr>
            <a:spLocks noGrp="1"/>
          </p:cNvSpPr>
          <p:nvPr>
            <p:ph type="body" sz="quarter" idx="10" hasCustomPrompt="1"/>
          </p:nvPr>
        </p:nvSpPr>
        <p:spPr>
          <a:xfrm>
            <a:off x="691661" y="4416424"/>
            <a:ext cx="22860521" cy="1755775"/>
          </a:xfrm>
          <a:prstGeom prst="rect">
            <a:avLst/>
          </a:prstGeom>
        </p:spPr>
        <p:txBody>
          <a:bodyPr vert="horz"/>
          <a:lstStyle>
            <a:lvl1pPr marL="0" indent="0">
              <a:lnSpc>
                <a:spcPct val="90000"/>
              </a:lnSpc>
              <a:buNone/>
              <a:defRPr sz="10000">
                <a:solidFill>
                  <a:srgbClr val="000B32"/>
                </a:solidFill>
                <a:latin typeface="Esade Regular"/>
                <a:cs typeface="Esade Regular"/>
              </a:defRPr>
            </a:lvl1pPr>
          </a:lstStyle>
          <a:p>
            <a:pPr lvl="0"/>
            <a:r>
              <a:rPr lang="es-ES_tradnl" dirty="0"/>
              <a:t>02 – </a:t>
            </a:r>
            <a:r>
              <a:rPr lang="es-ES_tradnl" dirty="0" err="1"/>
              <a:t>Title</a:t>
            </a:r>
            <a:endParaRPr lang="en-US" dirty="0"/>
          </a:p>
        </p:txBody>
      </p:sp>
      <p:sp>
        <p:nvSpPr>
          <p:cNvPr id="21" name="Text Placeholder 20"/>
          <p:cNvSpPr>
            <a:spLocks noGrp="1"/>
          </p:cNvSpPr>
          <p:nvPr>
            <p:ph type="body" sz="quarter" idx="11" hasCustomPrompt="1"/>
          </p:nvPr>
        </p:nvSpPr>
        <p:spPr>
          <a:xfrm>
            <a:off x="691662" y="65754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solidFill>
                  <a:srgbClr val="000B32"/>
                </a:solidFill>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03 – </a:t>
            </a:r>
            <a:r>
              <a:rPr lang="es-ES_tradnl" dirty="0" err="1"/>
              <a:t>Title</a:t>
            </a:r>
            <a:endParaRPr lang="en-US" dirty="0"/>
          </a:p>
        </p:txBody>
      </p:sp>
      <p:sp>
        <p:nvSpPr>
          <p:cNvPr id="23" name="Text Placeholder 22"/>
          <p:cNvSpPr>
            <a:spLocks noGrp="1"/>
          </p:cNvSpPr>
          <p:nvPr>
            <p:ph type="body" sz="quarter" idx="12" hasCustomPrompt="1"/>
          </p:nvPr>
        </p:nvSpPr>
        <p:spPr>
          <a:xfrm>
            <a:off x="692150" y="88106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solidFill>
                  <a:srgbClr val="000B32"/>
                </a:solidFill>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04 – </a:t>
            </a:r>
            <a:r>
              <a:rPr lang="es-ES_tradnl" dirty="0" err="1"/>
              <a:t>Title</a:t>
            </a:r>
            <a:endParaRPr lang="en-US" dirty="0"/>
          </a:p>
        </p:txBody>
      </p:sp>
      <p:sp>
        <p:nvSpPr>
          <p:cNvPr id="15" name="Text Placeholder 22"/>
          <p:cNvSpPr>
            <a:spLocks noGrp="1"/>
          </p:cNvSpPr>
          <p:nvPr>
            <p:ph type="body" sz="quarter" idx="14" hasCustomPrompt="1"/>
          </p:nvPr>
        </p:nvSpPr>
        <p:spPr>
          <a:xfrm>
            <a:off x="692150" y="111220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solidFill>
                  <a:srgbClr val="000B32"/>
                </a:solidFill>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05 – </a:t>
            </a:r>
            <a:r>
              <a:rPr lang="es-ES_tradnl" dirty="0" err="1"/>
              <a:t>Title</a:t>
            </a:r>
            <a:endParaRPr lang="en-US" dirty="0"/>
          </a:p>
        </p:txBody>
      </p:sp>
      <p:sp>
        <p:nvSpPr>
          <p:cNvPr id="18" name="Content Placeholder 6"/>
          <p:cNvSpPr>
            <a:spLocks noGrp="1"/>
          </p:cNvSpPr>
          <p:nvPr>
            <p:ph sz="quarter" idx="15"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22"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6" name="Picture 15"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561845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Subtitle">
    <p:bg>
      <p:bgPr>
        <a:solidFill>
          <a:srgbClr val="00AE88"/>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558800" y="2054591"/>
            <a:ext cx="21945600" cy="1561368"/>
          </a:xfrm>
          <a:prstGeom prst="rect">
            <a:avLst/>
          </a:prstGeom>
        </p:spPr>
        <p:txBody>
          <a:bodyPr vert="horz"/>
          <a:lstStyle>
            <a:lvl1pPr>
              <a:lnSpc>
                <a:spcPct val="80000"/>
              </a:lnSpc>
              <a:defRPr sz="10000">
                <a:solidFill>
                  <a:srgbClr val="000B32"/>
                </a:solidFill>
                <a:latin typeface="Esade Regular"/>
                <a:cs typeface="Esade Regular"/>
              </a:defRPr>
            </a:lvl1pPr>
          </a:lstStyle>
          <a:p>
            <a:r>
              <a:rPr lang="es-ES_tradnl" dirty="0"/>
              <a:t>01</a:t>
            </a:r>
            <a:endParaRPr lang="en-US" dirty="0"/>
          </a:p>
        </p:txBody>
      </p:sp>
      <p:sp>
        <p:nvSpPr>
          <p:cNvPr id="7" name="Text Placeholder 6"/>
          <p:cNvSpPr>
            <a:spLocks noGrp="1"/>
          </p:cNvSpPr>
          <p:nvPr>
            <p:ph type="body" sz="quarter" idx="11" hasCustomPrompt="1"/>
          </p:nvPr>
        </p:nvSpPr>
        <p:spPr>
          <a:xfrm>
            <a:off x="560651" y="3937764"/>
            <a:ext cx="21945600" cy="4234295"/>
          </a:xfrm>
          <a:prstGeom prst="rect">
            <a:avLst/>
          </a:prstGeom>
        </p:spPr>
        <p:txBody>
          <a:bodyPr vert="horz"/>
          <a:lstStyle>
            <a:lvl1pPr marL="0" indent="0">
              <a:lnSpc>
                <a:spcPct val="70000"/>
              </a:lnSpc>
              <a:buNone/>
              <a:defRPr sz="20000">
                <a:solidFill>
                  <a:srgbClr val="000B32"/>
                </a:solidFill>
                <a:latin typeface="Esade Regular"/>
                <a:cs typeface="Esade Regular"/>
              </a:defRPr>
            </a:lvl1pPr>
          </a:lstStyle>
          <a:p>
            <a:pPr lvl="0"/>
            <a:r>
              <a:rPr lang="en-US" dirty="0"/>
              <a:t>Title of the</a:t>
            </a:r>
          </a:p>
          <a:p>
            <a:pPr lvl="0"/>
            <a:r>
              <a:rPr lang="en-US" dirty="0"/>
              <a:t>section</a:t>
            </a:r>
          </a:p>
        </p:txBody>
      </p:sp>
      <p:sp>
        <p:nvSpPr>
          <p:cNvPr id="9" name="Text Placeholder 8"/>
          <p:cNvSpPr>
            <a:spLocks noGrp="1"/>
          </p:cNvSpPr>
          <p:nvPr>
            <p:ph type="body" sz="quarter" idx="12" hasCustomPrompt="1"/>
          </p:nvPr>
        </p:nvSpPr>
        <p:spPr>
          <a:xfrm>
            <a:off x="558800" y="8936172"/>
            <a:ext cx="21947188" cy="1676400"/>
          </a:xfrm>
          <a:prstGeom prst="rect">
            <a:avLst/>
          </a:prstGeom>
        </p:spPr>
        <p:txBody>
          <a:bodyPr vert="horz"/>
          <a:lstStyle>
            <a:lvl1pPr marL="0" indent="0">
              <a:lnSpc>
                <a:spcPct val="100000"/>
              </a:lnSpc>
              <a:buNone/>
              <a:defRPr sz="3000">
                <a:solidFill>
                  <a:srgbClr val="000B32"/>
                </a:solidFill>
                <a:latin typeface="Arial Regular"/>
                <a:cs typeface="Arial Regular"/>
              </a:defRPr>
            </a:lvl1pPr>
          </a:lstStyle>
          <a:p>
            <a:pPr lvl="0"/>
            <a:r>
              <a:rPr lang="es-ES_tradnl" dirty="0" err="1"/>
              <a:t>Subtitle</a:t>
            </a:r>
            <a:endParaRPr lang="en-US" dirty="0"/>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2453533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Header">
    <p:bg>
      <p:bgPr>
        <a:solidFill>
          <a:srgbClr val="224BB9"/>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24384000" cy="13716000"/>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7" name="Slide Number">
            <a:extLst>
              <a:ext uri="{FF2B5EF4-FFF2-40B4-BE49-F238E27FC236}">
                <a16:creationId xmlns:a16="http://schemas.microsoft.com/office/drawing/2014/main" id="{D4ADE198-B318-2A40-AAE2-C809744EDDB7}"/>
              </a:ext>
            </a:extLst>
          </p:cNvPr>
          <p:cNvSpPr txBox="1">
            <a:spLocks/>
          </p:cNvSpPr>
          <p:nvPr userDrawn="1"/>
        </p:nvSpPr>
        <p:spPr>
          <a:xfrm>
            <a:off x="23478258" y="576858"/>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sp>
        <p:nvSpPr>
          <p:cNvPr id="6" name="Title 1"/>
          <p:cNvSpPr>
            <a:spLocks noGrp="1"/>
          </p:cNvSpPr>
          <p:nvPr>
            <p:ph type="title" hasCustomPrompt="1"/>
          </p:nvPr>
        </p:nvSpPr>
        <p:spPr>
          <a:xfrm>
            <a:off x="0" y="5038624"/>
            <a:ext cx="24384000" cy="3589630"/>
          </a:xfrm>
          <a:prstGeom prst="rect">
            <a:avLst/>
          </a:prstGeom>
        </p:spPr>
        <p:txBody>
          <a:bodyPr vert="horz"/>
          <a:lstStyle>
            <a:lvl1pPr algn="ctr">
              <a:lnSpc>
                <a:spcPct val="80000"/>
              </a:lnSpc>
              <a:defRPr sz="15000" b="0" baseline="0">
                <a:solidFill>
                  <a:srgbClr val="000B32"/>
                </a:solidFill>
                <a:latin typeface="Esade Bold"/>
                <a:cs typeface="Esade Bold"/>
              </a:defRPr>
            </a:lvl1pPr>
          </a:lstStyle>
          <a:p>
            <a:r>
              <a:rPr lang="es-ES_tradnl" dirty="0"/>
              <a:t>A </a:t>
            </a:r>
            <a:r>
              <a:rPr lang="es-ES_tradnl" dirty="0" err="1"/>
              <a:t>two</a:t>
            </a:r>
            <a:br>
              <a:rPr lang="es-ES_tradnl" dirty="0"/>
            </a:br>
            <a:r>
              <a:rPr lang="es-ES_tradnl" dirty="0"/>
              <a:t>line </a:t>
            </a:r>
            <a:r>
              <a:rPr lang="es-ES_tradnl" dirty="0" err="1"/>
              <a:t>header</a:t>
            </a:r>
            <a:endParaRPr lang="en-US" dirty="0"/>
          </a:p>
        </p:txBody>
      </p:sp>
    </p:spTree>
    <p:extLst>
      <p:ext uri="{BB962C8B-B14F-4D97-AF65-F5344CB8AC3E}">
        <p14:creationId xmlns:p14="http://schemas.microsoft.com/office/powerpoint/2010/main" val="383569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pic>
        <p:nvPicPr>
          <p:cNvPr id="2" name="Picture 1" descr=" GIAGONALES BIEN-1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8851" y="2337819"/>
            <a:ext cx="42036298" cy="11433396"/>
          </a:xfrm>
          <a:prstGeom prst="rect">
            <a:avLst/>
          </a:prstGeom>
        </p:spPr>
      </p:pic>
      <p:sp>
        <p:nvSpPr>
          <p:cNvPr id="15" name="Text Placeholder 6"/>
          <p:cNvSpPr>
            <a:spLocks noGrp="1"/>
          </p:cNvSpPr>
          <p:nvPr>
            <p:ph type="body" sz="quarter" idx="11" hasCustomPrompt="1"/>
          </p:nvPr>
        </p:nvSpPr>
        <p:spPr>
          <a:xfrm>
            <a:off x="1227401" y="4266220"/>
            <a:ext cx="21945600" cy="5213823"/>
          </a:xfrm>
          <a:prstGeom prst="rect">
            <a:avLst/>
          </a:prstGeom>
        </p:spPr>
        <p:txBody>
          <a:bodyPr vert="horz"/>
          <a:lstStyle>
            <a:lvl1pPr marL="0" indent="0" algn="ctr">
              <a:lnSpc>
                <a:spcPct val="70000"/>
              </a:lnSpc>
              <a:buNone/>
              <a:defRPr sz="20000">
                <a:solidFill>
                  <a:srgbClr val="000B32"/>
                </a:solidFill>
                <a:latin typeface="Esade Regular"/>
                <a:cs typeface="Esade Regular"/>
              </a:defRPr>
            </a:lvl1pPr>
          </a:lstStyle>
          <a:p>
            <a:pPr lvl="0"/>
            <a:r>
              <a:rPr lang="en-US" dirty="0"/>
              <a:t>Title</a:t>
            </a:r>
          </a:p>
        </p:txBody>
      </p:sp>
      <p:pic>
        <p:nvPicPr>
          <p:cNvPr id="17" name="Picture 16" descr="Mesa de trabajo 5 copia 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19420" y="11637164"/>
            <a:ext cx="5649960" cy="670220"/>
          </a:xfrm>
          <a:prstGeom prst="rect">
            <a:avLst/>
          </a:prstGeom>
        </p:spPr>
      </p:pic>
      <p:pic>
        <p:nvPicPr>
          <p:cNvPr id="7" name="Picture 6" descr="Recurso 2@3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2699632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Body">
    <p:bg>
      <p:bgPr>
        <a:solidFill>
          <a:srgbClr val="00AE88"/>
        </a:solidFill>
        <a:effectLst/>
      </p:bgPr>
    </p:bg>
    <p:spTree>
      <p:nvGrpSpPr>
        <p:cNvPr id="1" name=""/>
        <p:cNvGrpSpPr/>
        <p:nvPr/>
      </p:nvGrpSpPr>
      <p:grpSpPr>
        <a:xfrm>
          <a:off x="0" y="0"/>
          <a:ext cx="0" cy="0"/>
          <a:chOff x="0" y="0"/>
          <a:chExt cx="0" cy="0"/>
        </a:xfrm>
      </p:grpSpPr>
      <p:sp>
        <p:nvSpPr>
          <p:cNvPr id="7" name="Text Placeholder 18"/>
          <p:cNvSpPr>
            <a:spLocks noGrp="1"/>
          </p:cNvSpPr>
          <p:nvPr>
            <p:ph type="body" sz="quarter" idx="13"/>
          </p:nvPr>
        </p:nvSpPr>
        <p:spPr>
          <a:xfrm>
            <a:off x="2757071" y="2654301"/>
            <a:ext cx="20697671" cy="3784600"/>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80000"/>
              </a:lnSpc>
              <a:buNone/>
              <a:defRPr sz="3000">
                <a:latin typeface="Arial"/>
                <a:cs typeface="Arial"/>
              </a:defRPr>
            </a:lvl2pPr>
            <a:lvl3pPr marL="914400" indent="0">
              <a:lnSpc>
                <a:spcPct val="80000"/>
              </a:lnSpc>
              <a:buNone/>
              <a:defRPr sz="3000">
                <a:latin typeface="Arial"/>
                <a:cs typeface="Arial"/>
              </a:defRPr>
            </a:lvl3pPr>
            <a:lvl4pPr marL="1371600" indent="0">
              <a:lnSpc>
                <a:spcPct val="80000"/>
              </a:lnSpc>
              <a:buNone/>
              <a:defRPr sz="3000">
                <a:latin typeface="Arial"/>
                <a:cs typeface="Arial"/>
              </a:defRPr>
            </a:lvl4pPr>
            <a:lvl5pPr marL="1828800" indent="0">
              <a:lnSpc>
                <a:spcPct val="80000"/>
              </a:lnSpc>
              <a:buNone/>
              <a:defRPr sz="3000">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1"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6" name="Picture 5"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4232908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3 columns">
    <p:bg>
      <p:bgPr>
        <a:solidFill>
          <a:srgbClr val="00AE88"/>
        </a:solidFill>
        <a:effectLst/>
      </p:bgPr>
    </p:bg>
    <p:spTree>
      <p:nvGrpSpPr>
        <p:cNvPr id="1" name=""/>
        <p:cNvGrpSpPr/>
        <p:nvPr/>
      </p:nvGrpSpPr>
      <p:grpSpPr>
        <a:xfrm>
          <a:off x="0" y="0"/>
          <a:ext cx="0" cy="0"/>
          <a:chOff x="0" y="0"/>
          <a:chExt cx="0" cy="0"/>
        </a:xfrm>
      </p:grpSpPr>
      <p:sp>
        <p:nvSpPr>
          <p:cNvPr id="3"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sp>
        <p:nvSpPr>
          <p:cNvPr id="6" name="Text Placeholder 27"/>
          <p:cNvSpPr>
            <a:spLocks noGrp="1"/>
          </p:cNvSpPr>
          <p:nvPr>
            <p:ph type="body" sz="quarter" idx="21"/>
          </p:nvPr>
        </p:nvSpPr>
        <p:spPr>
          <a:xfrm>
            <a:off x="9490363" y="8451273"/>
            <a:ext cx="5149274" cy="2446145"/>
          </a:xfrm>
          <a:prstGeom prst="rect">
            <a:avLst/>
          </a:prstGeom>
        </p:spPr>
        <p:txBody>
          <a:bodyPr vert="horz"/>
          <a:lstStyle>
            <a:lvl1pPr marL="0" indent="0" algn="ctr">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7" name="Text Placeholder 27"/>
          <p:cNvSpPr>
            <a:spLocks noGrp="1"/>
          </p:cNvSpPr>
          <p:nvPr>
            <p:ph type="body" sz="quarter" idx="22"/>
          </p:nvPr>
        </p:nvSpPr>
        <p:spPr>
          <a:xfrm>
            <a:off x="2262909" y="8451273"/>
            <a:ext cx="5149274" cy="2446145"/>
          </a:xfrm>
          <a:prstGeom prst="rect">
            <a:avLst/>
          </a:prstGeom>
        </p:spPr>
        <p:txBody>
          <a:bodyPr vert="horz"/>
          <a:lstStyle>
            <a:lvl1pPr marL="0" indent="0" algn="ctr">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8" name="Text Placeholder 27"/>
          <p:cNvSpPr>
            <a:spLocks noGrp="1"/>
          </p:cNvSpPr>
          <p:nvPr>
            <p:ph type="body" sz="quarter" idx="23"/>
          </p:nvPr>
        </p:nvSpPr>
        <p:spPr>
          <a:xfrm>
            <a:off x="16740909" y="8451273"/>
            <a:ext cx="5149274" cy="2446145"/>
          </a:xfrm>
          <a:prstGeom prst="rect">
            <a:avLst/>
          </a:prstGeom>
        </p:spPr>
        <p:txBody>
          <a:bodyPr vert="horz"/>
          <a:lstStyle>
            <a:lvl1pPr marL="0" indent="0" algn="ctr">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Picture Placeholder 2"/>
          <p:cNvSpPr>
            <a:spLocks noGrp="1"/>
          </p:cNvSpPr>
          <p:nvPr>
            <p:ph type="pic" sz="quarter" idx="12"/>
          </p:nvPr>
        </p:nvSpPr>
        <p:spPr>
          <a:xfrm>
            <a:off x="3163143" y="3925455"/>
            <a:ext cx="3325402" cy="3387208"/>
          </a:xfrm>
          <a:prstGeom prst="rect">
            <a:avLst/>
          </a:prstGeom>
        </p:spPr>
        <p:txBody>
          <a:bodyPr vert="horz"/>
          <a:lstStyle>
            <a:lvl1pPr marL="0" indent="0">
              <a:buNone/>
              <a:defRPr>
                <a:latin typeface="Arial Regular"/>
              </a:defRPr>
            </a:lvl1pPr>
          </a:lstStyle>
          <a:p>
            <a:endParaRPr lang="en-US" dirty="0"/>
          </a:p>
        </p:txBody>
      </p:sp>
      <p:sp>
        <p:nvSpPr>
          <p:cNvPr id="10" name="Picture Placeholder 2"/>
          <p:cNvSpPr>
            <a:spLocks noGrp="1"/>
          </p:cNvSpPr>
          <p:nvPr>
            <p:ph type="pic" sz="quarter" idx="24"/>
          </p:nvPr>
        </p:nvSpPr>
        <p:spPr>
          <a:xfrm>
            <a:off x="10390598" y="3925455"/>
            <a:ext cx="3325402" cy="3387208"/>
          </a:xfrm>
          <a:prstGeom prst="rect">
            <a:avLst/>
          </a:prstGeom>
        </p:spPr>
        <p:txBody>
          <a:bodyPr vert="horz"/>
          <a:lstStyle>
            <a:lvl1pPr marL="0" indent="0">
              <a:buNone/>
              <a:defRPr>
                <a:latin typeface="Arial Regular"/>
              </a:defRPr>
            </a:lvl1pPr>
          </a:lstStyle>
          <a:p>
            <a:endParaRPr lang="en-US" dirty="0"/>
          </a:p>
        </p:txBody>
      </p:sp>
      <p:sp>
        <p:nvSpPr>
          <p:cNvPr id="11" name="Picture Placeholder 2"/>
          <p:cNvSpPr>
            <a:spLocks noGrp="1"/>
          </p:cNvSpPr>
          <p:nvPr>
            <p:ph type="pic" sz="quarter" idx="25"/>
          </p:nvPr>
        </p:nvSpPr>
        <p:spPr>
          <a:xfrm>
            <a:off x="17641143" y="3925455"/>
            <a:ext cx="3325402" cy="3387208"/>
          </a:xfrm>
          <a:prstGeom prst="rect">
            <a:avLst/>
          </a:prstGeom>
        </p:spPr>
        <p:txBody>
          <a:bodyPr vert="horz"/>
          <a:lstStyle>
            <a:lvl1pPr marL="0" indent="0">
              <a:buNone/>
              <a:defRPr>
                <a:latin typeface="Arial Regular"/>
              </a:defRPr>
            </a:lvl1pPr>
          </a:lstStyle>
          <a:p>
            <a:endParaRPr lang="en-US" dirty="0"/>
          </a:p>
        </p:txBody>
      </p:sp>
      <p:pic>
        <p:nvPicPr>
          <p:cNvPr id="12" name="Picture 11"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783206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Body 2 columns">
    <p:bg>
      <p:bgRef idx="1001">
        <a:schemeClr val="bg2"/>
      </p:bgRef>
    </p:bg>
    <p:spTree>
      <p:nvGrpSpPr>
        <p:cNvPr id="1" name=""/>
        <p:cNvGrpSpPr/>
        <p:nvPr/>
      </p:nvGrpSpPr>
      <p:grpSpPr>
        <a:xfrm>
          <a:off x="0" y="0"/>
          <a:ext cx="0" cy="0"/>
          <a:chOff x="0" y="0"/>
          <a:chExt cx="0" cy="0"/>
        </a:xfrm>
      </p:grpSpPr>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3968128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Body 2 columns">
    <p:bg>
      <p:bgRef idx="1001">
        <a:schemeClr val="bg2"/>
      </p:bgRef>
    </p:bg>
    <p:spTree>
      <p:nvGrpSpPr>
        <p:cNvPr id="1" name=""/>
        <p:cNvGrpSpPr/>
        <p:nvPr/>
      </p:nvGrpSpPr>
      <p:grpSpPr>
        <a:xfrm>
          <a:off x="0" y="0"/>
          <a:ext cx="0" cy="0"/>
          <a:chOff x="0" y="0"/>
          <a:chExt cx="0" cy="0"/>
        </a:xfrm>
      </p:grpSpPr>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cxnSp>
        <p:nvCxnSpPr>
          <p:cNvPr id="10" name="Straight Connector 9"/>
          <p:cNvCxnSpPr/>
          <p:nvPr userDrawn="1"/>
        </p:nvCxnSpPr>
        <p:spPr>
          <a:xfrm>
            <a:off x="3849039" y="5026837"/>
            <a:ext cx="7663135" cy="0"/>
          </a:xfrm>
          <a:prstGeom prst="line">
            <a:avLst/>
          </a:prstGeom>
          <a:ln w="19050" cmpd="sng">
            <a:solidFill>
              <a:srgbClr val="000B3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sz="quarter" idx="37" hasCustomPrompt="1"/>
          </p:nvPr>
        </p:nvSpPr>
        <p:spPr>
          <a:xfrm>
            <a:off x="3849038" y="3489260"/>
            <a:ext cx="7663135" cy="1306512"/>
          </a:xfrm>
          <a:prstGeom prst="rect">
            <a:avLst/>
          </a:prstGeom>
        </p:spPr>
        <p:txBody>
          <a:bodyPr vert="horz"/>
          <a:lstStyle>
            <a:lvl1pPr marL="0" indent="0">
              <a:lnSpc>
                <a:spcPct val="80000"/>
              </a:lnSpc>
              <a:buNone/>
              <a:defRPr sz="11500" baseline="0">
                <a:solidFill>
                  <a:srgbClr val="224BB9"/>
                </a:solidFill>
                <a:latin typeface="Esade Regular"/>
                <a:cs typeface="Esade Regular"/>
              </a:defRPr>
            </a:lvl1pPr>
          </a:lstStyle>
          <a:p>
            <a:pPr lvl="0"/>
            <a:r>
              <a:rPr lang="en-US" dirty="0"/>
              <a:t>1ºlevel data</a:t>
            </a:r>
          </a:p>
        </p:txBody>
      </p:sp>
      <p:sp>
        <p:nvSpPr>
          <p:cNvPr id="15" name="Text Placeholder 18"/>
          <p:cNvSpPr>
            <a:spLocks noGrp="1"/>
          </p:cNvSpPr>
          <p:nvPr>
            <p:ph type="body" sz="quarter" idx="38" hasCustomPrompt="1"/>
          </p:nvPr>
        </p:nvSpPr>
        <p:spPr>
          <a:xfrm>
            <a:off x="3849038" y="5314641"/>
            <a:ext cx="7663135" cy="1008388"/>
          </a:xfrm>
          <a:prstGeom prst="rect">
            <a:avLst/>
          </a:prstGeom>
        </p:spPr>
        <p:txBody>
          <a:bodyPr vert="horz"/>
          <a:lstStyle>
            <a:lvl1pPr marL="0" indent="0">
              <a:lnSpc>
                <a:spcPct val="100000"/>
              </a:lnSpc>
              <a:buNone/>
              <a:defRPr sz="28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Description</a:t>
            </a:r>
            <a:endParaRPr lang="es-ES_tradnl" dirty="0"/>
          </a:p>
        </p:txBody>
      </p:sp>
      <p:cxnSp>
        <p:nvCxnSpPr>
          <p:cNvPr id="23" name="Straight Connector 22"/>
          <p:cNvCxnSpPr/>
          <p:nvPr userDrawn="1"/>
        </p:nvCxnSpPr>
        <p:spPr>
          <a:xfrm>
            <a:off x="12086650" y="5026837"/>
            <a:ext cx="6907056" cy="0"/>
          </a:xfrm>
          <a:prstGeom prst="line">
            <a:avLst/>
          </a:prstGeom>
          <a:ln w="19050" cmpd="sng">
            <a:solidFill>
              <a:srgbClr val="000B32"/>
            </a:solidFill>
          </a:ln>
          <a:effectLst/>
        </p:spPr>
        <p:style>
          <a:lnRef idx="2">
            <a:schemeClr val="accent1"/>
          </a:lnRef>
          <a:fillRef idx="0">
            <a:schemeClr val="accent1"/>
          </a:fillRef>
          <a:effectRef idx="1">
            <a:schemeClr val="accent1"/>
          </a:effectRef>
          <a:fontRef idx="minor">
            <a:schemeClr val="tx1"/>
          </a:fontRef>
        </p:style>
      </p:cxnSp>
      <p:sp>
        <p:nvSpPr>
          <p:cNvPr id="24" name="Text Placeholder 2"/>
          <p:cNvSpPr>
            <a:spLocks noGrp="1"/>
          </p:cNvSpPr>
          <p:nvPr>
            <p:ph type="body" sz="quarter" idx="39" hasCustomPrompt="1"/>
          </p:nvPr>
        </p:nvSpPr>
        <p:spPr>
          <a:xfrm>
            <a:off x="12086650" y="3837994"/>
            <a:ext cx="6907056" cy="957777"/>
          </a:xfrm>
          <a:prstGeom prst="rect">
            <a:avLst/>
          </a:prstGeom>
        </p:spPr>
        <p:txBody>
          <a:bodyPr vert="horz"/>
          <a:lstStyle>
            <a:lvl1pPr marL="0" indent="0">
              <a:lnSpc>
                <a:spcPct val="80000"/>
              </a:lnSpc>
              <a:buNone/>
              <a:defRPr sz="8800" baseline="0">
                <a:solidFill>
                  <a:srgbClr val="224BB9"/>
                </a:solidFill>
                <a:latin typeface="Esade Regular"/>
                <a:cs typeface="Esade Regular"/>
              </a:defRPr>
            </a:lvl1pPr>
          </a:lstStyle>
          <a:p>
            <a:pPr lvl="0"/>
            <a:r>
              <a:rPr lang="en-US" dirty="0"/>
              <a:t>2ºlevel data</a:t>
            </a:r>
          </a:p>
        </p:txBody>
      </p:sp>
      <p:sp>
        <p:nvSpPr>
          <p:cNvPr id="25" name="Text Placeholder 18"/>
          <p:cNvSpPr>
            <a:spLocks noGrp="1"/>
          </p:cNvSpPr>
          <p:nvPr>
            <p:ph type="body" sz="quarter" idx="40" hasCustomPrompt="1"/>
          </p:nvPr>
        </p:nvSpPr>
        <p:spPr>
          <a:xfrm>
            <a:off x="12086649" y="5314641"/>
            <a:ext cx="6907057" cy="1008388"/>
          </a:xfrm>
          <a:prstGeom prst="rect">
            <a:avLst/>
          </a:prstGeom>
        </p:spPr>
        <p:txBody>
          <a:bodyPr vert="horz"/>
          <a:lstStyle>
            <a:lvl1pPr marL="0" indent="0">
              <a:lnSpc>
                <a:spcPct val="100000"/>
              </a:lnSpc>
              <a:buNone/>
              <a:defRPr sz="28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Description</a:t>
            </a:r>
            <a:endParaRPr lang="es-ES_tradnl" dirty="0"/>
          </a:p>
        </p:txBody>
      </p:sp>
    </p:spTree>
    <p:extLst>
      <p:ext uri="{BB962C8B-B14F-4D97-AF65-F5344CB8AC3E}">
        <p14:creationId xmlns:p14="http://schemas.microsoft.com/office/powerpoint/2010/main" val="374261649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Body 2 columns">
    <p:bg>
      <p:bgPr>
        <a:solidFill>
          <a:srgbClr val="F1595C"/>
        </a:solidFill>
        <a:effectLst/>
      </p:bgPr>
    </p:bg>
    <p:spTree>
      <p:nvGrpSpPr>
        <p:cNvPr id="1" name=""/>
        <p:cNvGrpSpPr/>
        <p:nvPr/>
      </p:nvGrpSpPr>
      <p:grpSpPr>
        <a:xfrm>
          <a:off x="0" y="0"/>
          <a:ext cx="0" cy="0"/>
          <a:chOff x="0" y="0"/>
          <a:chExt cx="0" cy="0"/>
        </a:xfrm>
      </p:grpSpPr>
      <p:sp>
        <p:nvSpPr>
          <p:cNvPr id="25" name="Text Placeholder 27"/>
          <p:cNvSpPr>
            <a:spLocks noGrp="1"/>
          </p:cNvSpPr>
          <p:nvPr>
            <p:ph type="body" sz="quarter" idx="18"/>
          </p:nvPr>
        </p:nvSpPr>
        <p:spPr>
          <a:xfrm>
            <a:off x="3849039" y="3276600"/>
            <a:ext cx="8622361" cy="9506833"/>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2193683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Body 2 columns">
    <p:bg>
      <p:bgPr>
        <a:solidFill>
          <a:srgbClr val="F1595C"/>
        </a:solidFill>
        <a:effectLst/>
      </p:bgPr>
    </p:bg>
    <p:spTree>
      <p:nvGrpSpPr>
        <p:cNvPr id="1" name=""/>
        <p:cNvGrpSpPr/>
        <p:nvPr/>
      </p:nvGrpSpPr>
      <p:grpSpPr>
        <a:xfrm>
          <a:off x="0" y="0"/>
          <a:ext cx="0" cy="0"/>
          <a:chOff x="0" y="0"/>
          <a:chExt cx="0" cy="0"/>
        </a:xfrm>
      </p:grpSpPr>
      <p:sp>
        <p:nvSpPr>
          <p:cNvPr id="25" name="Text Placeholder 27"/>
          <p:cNvSpPr>
            <a:spLocks noGrp="1"/>
          </p:cNvSpPr>
          <p:nvPr>
            <p:ph type="body" sz="quarter" idx="18"/>
          </p:nvPr>
        </p:nvSpPr>
        <p:spPr>
          <a:xfrm>
            <a:off x="3849039" y="3276600"/>
            <a:ext cx="8631715" cy="9506833"/>
          </a:xfrm>
          <a:prstGeom prst="rect">
            <a:avLst/>
          </a:prstGeom>
        </p:spPr>
        <p:txBody>
          <a:bodyPr vert="horz"/>
          <a:lstStyle>
            <a:lvl1pPr marL="457200" indent="-457200">
              <a:lnSpc>
                <a:spcPct val="100000"/>
              </a:lnSpc>
              <a:buFont typeface="Lucida Grande"/>
              <a:buChar char="—"/>
              <a:defRPr sz="3000">
                <a:solidFill>
                  <a:srgbClr val="000B32"/>
                </a:solidFill>
                <a:latin typeface="Arial Regular"/>
                <a:cs typeface="Arial Regular"/>
              </a:defRPr>
            </a:lvl1pPr>
            <a:lvl2pPr marL="914400" indent="-457200">
              <a:lnSpc>
                <a:spcPct val="100000"/>
              </a:lnSpc>
              <a:buFont typeface="Lucida Grande"/>
              <a:buChar char="—"/>
              <a:defRPr>
                <a:solidFill>
                  <a:srgbClr val="000B32"/>
                </a:solidFill>
                <a:latin typeface="Arial Regular"/>
                <a:cs typeface="Arial Regular"/>
              </a:defRPr>
            </a:lvl2pPr>
            <a:lvl3pPr marL="1257300" indent="-342900">
              <a:lnSpc>
                <a:spcPct val="90000"/>
              </a:lnSpc>
              <a:buFont typeface="Lucida Grande"/>
              <a:buChar char="—"/>
              <a:defRPr>
                <a:latin typeface="Arial"/>
                <a:cs typeface="Arial"/>
              </a:defRPr>
            </a:lvl3pPr>
            <a:lvl4pPr marL="1714500" indent="-342900">
              <a:lnSpc>
                <a:spcPct val="90000"/>
              </a:lnSpc>
              <a:buFont typeface="Lucida Grande"/>
              <a:buChar char="—"/>
              <a:defRPr>
                <a:latin typeface="Arial"/>
                <a:cs typeface="Arial"/>
              </a:defRPr>
            </a:lvl4pPr>
            <a:lvl5pPr marL="2171700" indent="-342900">
              <a:lnSpc>
                <a:spcPct val="90000"/>
              </a:lnSpc>
              <a:buFont typeface="Lucida Grande"/>
              <a:buChar char="—"/>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1556229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ody 2 columns">
    <p:bg>
      <p:bgPr>
        <a:solidFill>
          <a:srgbClr val="F1595C"/>
        </a:solidFill>
        <a:effectLst/>
      </p:bgPr>
    </p:bg>
    <p:spTree>
      <p:nvGrpSpPr>
        <p:cNvPr id="1" name=""/>
        <p:cNvGrpSpPr/>
        <p:nvPr/>
      </p:nvGrpSpPr>
      <p:grpSpPr>
        <a:xfrm>
          <a:off x="0" y="0"/>
          <a:ext cx="0" cy="0"/>
          <a:chOff x="0" y="0"/>
          <a:chExt cx="0" cy="0"/>
        </a:xfrm>
      </p:grpSpPr>
      <p:sp>
        <p:nvSpPr>
          <p:cNvPr id="23"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a:p>
            <a:pPr lvl="0"/>
            <a:r>
              <a:rPr lang="es-ES_tradnl" dirty="0"/>
              <a:t>AND SUBTITLE</a:t>
            </a:r>
          </a:p>
        </p:txBody>
      </p:sp>
      <p:sp>
        <p:nvSpPr>
          <p:cNvPr id="9" name="Text Placeholder 27"/>
          <p:cNvSpPr>
            <a:spLocks noGrp="1"/>
          </p:cNvSpPr>
          <p:nvPr>
            <p:ph type="body" sz="quarter" idx="18"/>
          </p:nvPr>
        </p:nvSpPr>
        <p:spPr>
          <a:xfrm>
            <a:off x="3849039" y="1863206"/>
            <a:ext cx="8622361" cy="10920228"/>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0" name="Text Placeholder 27"/>
          <p:cNvSpPr>
            <a:spLocks noGrp="1"/>
          </p:cNvSpPr>
          <p:nvPr>
            <p:ph type="body" sz="quarter" idx="19"/>
          </p:nvPr>
        </p:nvSpPr>
        <p:spPr>
          <a:xfrm>
            <a:off x="13811747" y="1863206"/>
            <a:ext cx="8622361" cy="10920228"/>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2023964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Body+Photo">
    <p:bg>
      <p:bgPr>
        <a:solidFill>
          <a:srgbClr val="F9B937"/>
        </a:solidFill>
        <a:effectLst/>
      </p:bgPr>
    </p:bg>
    <p:spTree>
      <p:nvGrpSpPr>
        <p:cNvPr id="1" name=""/>
        <p:cNvGrpSpPr/>
        <p:nvPr/>
      </p:nvGrpSpPr>
      <p:grpSpPr>
        <a:xfrm>
          <a:off x="0" y="0"/>
          <a:ext cx="0" cy="0"/>
          <a:chOff x="0" y="0"/>
          <a:chExt cx="0" cy="0"/>
        </a:xfrm>
      </p:grpSpPr>
      <p:sp>
        <p:nvSpPr>
          <p:cNvPr id="17" name="Picture Placeholder 15"/>
          <p:cNvSpPr>
            <a:spLocks noGrp="1"/>
          </p:cNvSpPr>
          <p:nvPr>
            <p:ph type="pic" sz="quarter" idx="11"/>
          </p:nvPr>
        </p:nvSpPr>
        <p:spPr>
          <a:xfrm>
            <a:off x="11949115" y="1818833"/>
            <a:ext cx="11529144" cy="10859776"/>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13"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14" name="Text Placeholder 27"/>
          <p:cNvSpPr>
            <a:spLocks noGrp="1"/>
          </p:cNvSpPr>
          <p:nvPr>
            <p:ph type="body" sz="quarter" idx="18"/>
          </p:nvPr>
        </p:nvSpPr>
        <p:spPr>
          <a:xfrm>
            <a:off x="3849688" y="3366212"/>
            <a:ext cx="6996112" cy="9312397"/>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Text Placeholder 2"/>
          <p:cNvSpPr>
            <a:spLocks noGrp="1"/>
          </p:cNvSpPr>
          <p:nvPr>
            <p:ph type="body" sz="quarter" idx="21" hasCustomPrompt="1"/>
          </p:nvPr>
        </p:nvSpPr>
        <p:spPr>
          <a:xfrm>
            <a:off x="3863045" y="1818833"/>
            <a:ext cx="6982755" cy="1306512"/>
          </a:xfrm>
          <a:prstGeom prst="rect">
            <a:avLst/>
          </a:prstGeom>
        </p:spPr>
        <p:txBody>
          <a:bodyPr vert="horz"/>
          <a:lstStyle>
            <a:lvl1pPr marL="0" indent="0">
              <a:lnSpc>
                <a:spcPct val="80000"/>
              </a:lnSpc>
              <a:buNone/>
              <a:defRPr sz="9600" baseline="0">
                <a:solidFill>
                  <a:srgbClr val="000B32"/>
                </a:solidFill>
                <a:latin typeface="Esade Regular"/>
                <a:cs typeface="Esade Regular"/>
              </a:defRPr>
            </a:lvl1pPr>
          </a:lstStyle>
          <a:p>
            <a:pPr lvl="0"/>
            <a:r>
              <a:rPr lang="en-US" dirty="0"/>
              <a:t>Subtitle</a:t>
            </a:r>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6"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9" name="Picture 8"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904121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1+Header2">
    <p:bg>
      <p:bgPr>
        <a:solidFill>
          <a:srgbClr val="F9B937"/>
        </a:solidFill>
        <a:effectLst/>
      </p:bgPr>
    </p:bg>
    <p:spTree>
      <p:nvGrpSpPr>
        <p:cNvPr id="1" name=""/>
        <p:cNvGrpSpPr/>
        <p:nvPr/>
      </p:nvGrpSpPr>
      <p:grpSpPr>
        <a:xfrm>
          <a:off x="0" y="0"/>
          <a:ext cx="0" cy="0"/>
          <a:chOff x="0" y="0"/>
          <a:chExt cx="0" cy="0"/>
        </a:xfrm>
      </p:grpSpPr>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sp>
        <p:nvSpPr>
          <p:cNvPr id="17"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20" name="Picture Placeholder 2"/>
          <p:cNvSpPr>
            <a:spLocks noGrp="1"/>
          </p:cNvSpPr>
          <p:nvPr>
            <p:ph type="pic" sz="quarter" idx="12"/>
          </p:nvPr>
        </p:nvSpPr>
        <p:spPr>
          <a:xfrm>
            <a:off x="12256256" y="0"/>
            <a:ext cx="12127744" cy="13715999"/>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21" name="Text Placeholder 27"/>
          <p:cNvSpPr>
            <a:spLocks noGrp="1"/>
          </p:cNvSpPr>
          <p:nvPr>
            <p:ph type="body" sz="quarter" idx="18"/>
          </p:nvPr>
        </p:nvSpPr>
        <p:spPr>
          <a:xfrm>
            <a:off x="3849688" y="4838273"/>
            <a:ext cx="7902609" cy="7840336"/>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2" name="Text Placeholder 2"/>
          <p:cNvSpPr>
            <a:spLocks noGrp="1"/>
          </p:cNvSpPr>
          <p:nvPr>
            <p:ph type="body" sz="quarter" idx="21" hasCustomPrompt="1"/>
          </p:nvPr>
        </p:nvSpPr>
        <p:spPr>
          <a:xfrm>
            <a:off x="3863045" y="1818832"/>
            <a:ext cx="7889252" cy="2596091"/>
          </a:xfrm>
          <a:prstGeom prst="rect">
            <a:avLst/>
          </a:prstGeom>
        </p:spPr>
        <p:txBody>
          <a:bodyPr vert="horz"/>
          <a:lstStyle>
            <a:lvl1pPr marL="0" indent="0">
              <a:lnSpc>
                <a:spcPct val="80000"/>
              </a:lnSpc>
              <a:buNone/>
              <a:defRPr sz="9600" baseline="0">
                <a:solidFill>
                  <a:srgbClr val="000B32"/>
                </a:solidFill>
                <a:latin typeface="Esade Regular"/>
                <a:cs typeface="Esade Regular"/>
              </a:defRPr>
            </a:lvl1pPr>
          </a:lstStyle>
          <a:p>
            <a:pPr lvl="0"/>
            <a:r>
              <a:rPr lang="en-US" dirty="0"/>
              <a:t>Subtitle</a:t>
            </a:r>
          </a:p>
          <a:p>
            <a:pPr lvl="0"/>
            <a:endParaRPr lang="en-US" dirty="0"/>
          </a:p>
        </p:txBody>
      </p:sp>
    </p:spTree>
    <p:extLst>
      <p:ext uri="{BB962C8B-B14F-4D97-AF65-F5344CB8AC3E}">
        <p14:creationId xmlns:p14="http://schemas.microsoft.com/office/powerpoint/2010/main" val="3003968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eader1+Header2">
    <p:bg>
      <p:bgPr>
        <a:solidFill>
          <a:srgbClr val="F9B937"/>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12108521" y="1863205"/>
            <a:ext cx="10991822" cy="10224173"/>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10"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a:p>
            <a:pPr lvl="0"/>
            <a:r>
              <a:rPr lang="es-ES_tradnl" dirty="0"/>
              <a:t>AND SUBTITLE</a:t>
            </a:r>
          </a:p>
        </p:txBody>
      </p:sp>
      <p:sp>
        <p:nvSpPr>
          <p:cNvPr id="11" name="Text Placeholder 27"/>
          <p:cNvSpPr>
            <a:spLocks noGrp="1"/>
          </p:cNvSpPr>
          <p:nvPr>
            <p:ph type="body" sz="quarter" idx="18"/>
          </p:nvPr>
        </p:nvSpPr>
        <p:spPr>
          <a:xfrm>
            <a:off x="3849040" y="1863206"/>
            <a:ext cx="7865352" cy="10246070"/>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9" name="Picture 8"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137109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e slide">
    <p:spTree>
      <p:nvGrpSpPr>
        <p:cNvPr id="1" name=""/>
        <p:cNvGrpSpPr/>
        <p:nvPr/>
      </p:nvGrpSpPr>
      <p:grpSpPr>
        <a:xfrm>
          <a:off x="0" y="0"/>
          <a:ext cx="0" cy="0"/>
          <a:chOff x="0" y="0"/>
          <a:chExt cx="0" cy="0"/>
        </a:xfrm>
      </p:grpSpPr>
      <p:sp>
        <p:nvSpPr>
          <p:cNvPr id="3"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pic>
        <p:nvPicPr>
          <p:cNvPr id="9" name="Picture 8" descr="Mesa de trabajo 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326799" y="12170370"/>
            <a:ext cx="15134169" cy="1603362"/>
          </a:xfrm>
          <a:prstGeom prst="rect">
            <a:avLst/>
          </a:prstGeom>
        </p:spPr>
      </p:pic>
      <p:pic>
        <p:nvPicPr>
          <p:cNvPr id="10" name="Picture 9" descr="DIAGONAL 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996562"/>
            <a:ext cx="14083920" cy="2824025"/>
          </a:xfrm>
          <a:prstGeom prst="rect">
            <a:avLst/>
          </a:prstGeom>
        </p:spPr>
      </p:pic>
      <p:sp>
        <p:nvSpPr>
          <p:cNvPr id="8"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1" name="Picture 10" descr="Recurso 2@3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658314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s+Body+Bars chart">
    <p:bg>
      <p:bgPr>
        <a:solidFill>
          <a:srgbClr val="224BB9"/>
        </a:solidFill>
        <a:effectLst/>
      </p:bgPr>
    </p:bg>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1574800" y="2692399"/>
            <a:ext cx="10363200" cy="10091033"/>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22" name="Picture Placeholder 2"/>
          <p:cNvSpPr>
            <a:spLocks noGrp="1"/>
          </p:cNvSpPr>
          <p:nvPr>
            <p:ph type="pic" sz="quarter" idx="13"/>
          </p:nvPr>
        </p:nvSpPr>
        <p:spPr>
          <a:xfrm>
            <a:off x="12446000" y="2692399"/>
            <a:ext cx="10363200" cy="10091033"/>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8"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0"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7" name="Picture 6"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15352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s+Body+Table">
    <p:bg>
      <p:bgRef idx="1001">
        <a:schemeClr val="bg1"/>
      </p:bgRef>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41DF911-1C80-1545-8BF6-EBFA52E6B8C6}"/>
              </a:ext>
            </a:extLst>
          </p:cNvPr>
          <p:cNvCxnSpPr/>
          <p:nvPr userDrawn="1"/>
        </p:nvCxnSpPr>
        <p:spPr>
          <a:xfrm>
            <a:off x="5353930" y="12783433"/>
            <a:ext cx="16463333" cy="0"/>
          </a:xfrm>
          <a:prstGeom prst="line">
            <a:avLst/>
          </a:prstGeom>
          <a:noFill/>
          <a:ln w="6350" cap="flat">
            <a:solidFill>
              <a:srgbClr val="000B32"/>
            </a:solidFill>
            <a:prstDash val="solid"/>
            <a:round/>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1D4AFDC4-73DC-0940-980F-5D7056627EB6}"/>
              </a:ext>
            </a:extLst>
          </p:cNvPr>
          <p:cNvCxnSpPr/>
          <p:nvPr userDrawn="1"/>
        </p:nvCxnSpPr>
        <p:spPr>
          <a:xfrm>
            <a:off x="5353930" y="1863206"/>
            <a:ext cx="16463333" cy="0"/>
          </a:xfrm>
          <a:prstGeom prst="line">
            <a:avLst/>
          </a:prstGeom>
          <a:noFill/>
          <a:ln w="6350" cap="flat">
            <a:solidFill>
              <a:srgbClr val="000B32"/>
            </a:solidFill>
            <a:prstDash val="solid"/>
            <a:round/>
          </a:ln>
          <a:effectLst/>
          <a:sp3d/>
        </p:spPr>
        <p:style>
          <a:lnRef idx="0">
            <a:scrgbClr r="0" g="0" b="0"/>
          </a:lnRef>
          <a:fillRef idx="0">
            <a:scrgbClr r="0" g="0" b="0"/>
          </a:fillRef>
          <a:effectRef idx="0">
            <a:scrgbClr r="0" g="0" b="0"/>
          </a:effectRef>
          <a:fontRef idx="none"/>
        </p:style>
      </p:cxnSp>
      <p:sp>
        <p:nvSpPr>
          <p:cNvPr id="26"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27" name="Text Placeholder 22"/>
          <p:cNvSpPr>
            <a:spLocks noGrp="1"/>
          </p:cNvSpPr>
          <p:nvPr>
            <p:ph type="body" sz="quarter" idx="17" hasCustomPrompt="1"/>
          </p:nvPr>
        </p:nvSpPr>
        <p:spPr>
          <a:xfrm>
            <a:off x="5354637" y="1981100"/>
            <a:ext cx="16462625" cy="887412"/>
          </a:xfrm>
          <a:prstGeom prst="rect">
            <a:avLst/>
          </a:prstGeom>
        </p:spPr>
        <p:txBody>
          <a:bodyPr vert="horz"/>
          <a:lstStyle>
            <a:lvl1pPr marL="0" indent="0">
              <a:lnSpc>
                <a:spcPct val="90000"/>
              </a:lnSpc>
              <a:buNone/>
              <a:defRPr sz="6000" b="1" baseline="0">
                <a:solidFill>
                  <a:srgbClr val="000B32"/>
                </a:solidFill>
                <a:latin typeface="Esade Regular"/>
                <a:cs typeface="Esade Regular"/>
              </a:defRPr>
            </a:lvl1pPr>
          </a:lstStyle>
          <a:p>
            <a:pPr lvl="0"/>
            <a:r>
              <a:rPr lang="en-US" dirty="0"/>
              <a:t>Subtitle</a:t>
            </a:r>
          </a:p>
        </p:txBody>
      </p:sp>
      <p:sp>
        <p:nvSpPr>
          <p:cNvPr id="28" name="Text Placeholder 18"/>
          <p:cNvSpPr>
            <a:spLocks noGrp="1"/>
          </p:cNvSpPr>
          <p:nvPr>
            <p:ph type="body" sz="quarter" idx="22"/>
          </p:nvPr>
        </p:nvSpPr>
        <p:spPr>
          <a:xfrm>
            <a:off x="5354637" y="3114970"/>
            <a:ext cx="16462625" cy="1018091"/>
          </a:xfrm>
          <a:prstGeom prst="rect">
            <a:avLst/>
          </a:prstGeom>
        </p:spPr>
        <p:txBody>
          <a:bodyPr vert="horz"/>
          <a:lstStyle>
            <a:lvl1pPr marL="0" indent="0">
              <a:lnSpc>
                <a:spcPct val="100000"/>
              </a:lnSpc>
              <a:buNone/>
              <a:defRPr sz="3000" baseline="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a:t>
            </a:r>
            <a:endParaRPr lang="es-ES_tradnl" dirty="0"/>
          </a:p>
          <a:p>
            <a:pPr lvl="0"/>
            <a:endParaRPr lang="es-ES_tradnl" dirty="0"/>
          </a:p>
        </p:txBody>
      </p:sp>
      <p:sp>
        <p:nvSpPr>
          <p:cNvPr id="15"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9"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0" name="Picture 9"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72012512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224BB9"/>
        </a:solidFill>
        <a:effectLst/>
      </p:bgPr>
    </p:bg>
    <p:spTree>
      <p:nvGrpSpPr>
        <p:cNvPr id="1" name=""/>
        <p:cNvGrpSpPr/>
        <p:nvPr/>
      </p:nvGrpSpPr>
      <p:grpSpPr>
        <a:xfrm>
          <a:off x="0" y="0"/>
          <a:ext cx="0" cy="0"/>
          <a:chOff x="0" y="0"/>
          <a:chExt cx="0" cy="0"/>
        </a:xfrm>
      </p:grpSpPr>
      <p:pic>
        <p:nvPicPr>
          <p:cNvPr id="10" name="Picture 9" descr="Mesa de trabajo 5 copia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7021" y="12548226"/>
            <a:ext cx="5649960" cy="670220"/>
          </a:xfrm>
          <a:prstGeom prst="rect">
            <a:avLst/>
          </a:prstGeom>
        </p:spPr>
      </p:pic>
      <p:pic>
        <p:nvPicPr>
          <p:cNvPr id="5" name="Picture 4" descr="esade_display_blue@6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610" y="4837431"/>
            <a:ext cx="8822780" cy="2740693"/>
          </a:xfrm>
          <a:prstGeom prst="rect">
            <a:avLst/>
          </a:prstGeom>
        </p:spPr>
      </p:pic>
    </p:spTree>
    <p:extLst>
      <p:ext uri="{BB962C8B-B14F-4D97-AF65-F5344CB8AC3E}">
        <p14:creationId xmlns:p14="http://schemas.microsoft.com/office/powerpoint/2010/main" val="3544712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lane slide">
    <p:spTree>
      <p:nvGrpSpPr>
        <p:cNvPr id="1" name=""/>
        <p:cNvGrpSpPr/>
        <p:nvPr/>
      </p:nvGrpSpPr>
      <p:grpSpPr>
        <a:xfrm>
          <a:off x="0" y="0"/>
          <a:ext cx="0" cy="0"/>
          <a:chOff x="0" y="0"/>
          <a:chExt cx="0" cy="0"/>
        </a:xfrm>
      </p:grpSpPr>
      <p:sp>
        <p:nvSpPr>
          <p:cNvPr id="5"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9"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6" name="Picture 5"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4213999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4" name="Text Placeholder 6"/>
          <p:cNvSpPr>
            <a:spLocks noGrp="1"/>
          </p:cNvSpPr>
          <p:nvPr>
            <p:ph type="body" sz="quarter" idx="11" hasCustomPrompt="1"/>
          </p:nvPr>
        </p:nvSpPr>
        <p:spPr>
          <a:xfrm>
            <a:off x="1227401" y="4266220"/>
            <a:ext cx="21945600" cy="5213823"/>
          </a:xfrm>
          <a:prstGeom prst="rect">
            <a:avLst/>
          </a:prstGeom>
        </p:spPr>
        <p:txBody>
          <a:bodyPr vert="horz"/>
          <a:lstStyle>
            <a:lvl1pPr marL="0" indent="0" algn="ctr">
              <a:lnSpc>
                <a:spcPct val="70000"/>
              </a:lnSpc>
              <a:buNone/>
              <a:defRPr sz="20000">
                <a:solidFill>
                  <a:srgbClr val="000B32"/>
                </a:solidFill>
                <a:latin typeface="Esade Regular"/>
                <a:cs typeface="Esade Regular"/>
              </a:defRPr>
            </a:lvl1pPr>
          </a:lstStyle>
          <a:p>
            <a:pPr lvl="0"/>
            <a:r>
              <a:rPr lang="en-US" dirty="0"/>
              <a:t>Title</a:t>
            </a:r>
          </a:p>
        </p:txBody>
      </p:sp>
      <p:pic>
        <p:nvPicPr>
          <p:cNvPr id="15" name="Picture 14" descr="Mesa de trabajo 5 copia 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7020" y="12395826"/>
            <a:ext cx="5649960" cy="670220"/>
          </a:xfrm>
          <a:prstGeom prst="rect">
            <a:avLst/>
          </a:prstGeom>
        </p:spPr>
      </p:pic>
      <p:pic>
        <p:nvPicPr>
          <p:cNvPr id="18" name="Picture 17" descr="Mesa de trabajo 5 copia 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19420" y="12548226"/>
            <a:ext cx="5649960" cy="670220"/>
          </a:xfrm>
          <a:prstGeom prst="rect">
            <a:avLst/>
          </a:prstGeom>
        </p:spPr>
      </p:pic>
      <p:pic>
        <p:nvPicPr>
          <p:cNvPr id="6" name="Picture 5" descr="Recurso 2@3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792839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7062" y="2256971"/>
            <a:ext cx="22834600" cy="1756229"/>
          </a:xfrm>
          <a:prstGeom prst="rect">
            <a:avLst/>
          </a:prstGeom>
        </p:spPr>
        <p:txBody>
          <a:bodyPr vert="horz"/>
          <a:lstStyle>
            <a:lvl1pPr algn="l">
              <a:lnSpc>
                <a:spcPct val="90000"/>
              </a:lnSpc>
              <a:defRPr sz="10000" b="0">
                <a:solidFill>
                  <a:srgbClr val="000B32"/>
                </a:solidFill>
                <a:latin typeface="Esade Regular"/>
                <a:cs typeface="Esade Regular"/>
              </a:defRPr>
            </a:lvl1pPr>
          </a:lstStyle>
          <a:p>
            <a:r>
              <a:rPr lang="es-ES_tradnl" dirty="0"/>
              <a:t>01 – </a:t>
            </a:r>
            <a:r>
              <a:rPr lang="es-ES_tradnl" dirty="0" err="1"/>
              <a:t>Title</a:t>
            </a:r>
            <a:endParaRPr lang="en-US" dirty="0"/>
          </a:p>
        </p:txBody>
      </p:sp>
      <p:sp>
        <p:nvSpPr>
          <p:cNvPr id="19" name="Text Placeholder 18"/>
          <p:cNvSpPr>
            <a:spLocks noGrp="1"/>
          </p:cNvSpPr>
          <p:nvPr>
            <p:ph type="body" sz="quarter" idx="10" hasCustomPrompt="1"/>
          </p:nvPr>
        </p:nvSpPr>
        <p:spPr>
          <a:xfrm>
            <a:off x="691661" y="4416424"/>
            <a:ext cx="22860521" cy="1755775"/>
          </a:xfrm>
          <a:prstGeom prst="rect">
            <a:avLst/>
          </a:prstGeom>
        </p:spPr>
        <p:txBody>
          <a:bodyPr vert="horz"/>
          <a:lstStyle>
            <a:lvl1pPr marL="0" indent="0">
              <a:lnSpc>
                <a:spcPct val="90000"/>
              </a:lnSpc>
              <a:buNone/>
              <a:defRPr sz="10000">
                <a:solidFill>
                  <a:srgbClr val="000B32"/>
                </a:solidFill>
                <a:latin typeface="Esade Regular"/>
                <a:cs typeface="Esade Regular"/>
              </a:defRPr>
            </a:lvl1pPr>
          </a:lstStyle>
          <a:p>
            <a:pPr lvl="0"/>
            <a:r>
              <a:rPr lang="es-ES_tradnl" dirty="0"/>
              <a:t>02 – </a:t>
            </a:r>
            <a:r>
              <a:rPr lang="es-ES_tradnl" dirty="0" err="1"/>
              <a:t>Title</a:t>
            </a:r>
            <a:endParaRPr lang="en-US" dirty="0"/>
          </a:p>
        </p:txBody>
      </p:sp>
      <p:sp>
        <p:nvSpPr>
          <p:cNvPr id="21" name="Text Placeholder 20"/>
          <p:cNvSpPr>
            <a:spLocks noGrp="1"/>
          </p:cNvSpPr>
          <p:nvPr>
            <p:ph type="body" sz="quarter" idx="11" hasCustomPrompt="1"/>
          </p:nvPr>
        </p:nvSpPr>
        <p:spPr>
          <a:xfrm>
            <a:off x="691662" y="65754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solidFill>
                  <a:srgbClr val="000B32"/>
                </a:solidFill>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03 – </a:t>
            </a:r>
            <a:r>
              <a:rPr lang="es-ES_tradnl" dirty="0" err="1"/>
              <a:t>Title</a:t>
            </a:r>
            <a:endParaRPr lang="en-US" dirty="0"/>
          </a:p>
        </p:txBody>
      </p:sp>
      <p:sp>
        <p:nvSpPr>
          <p:cNvPr id="23" name="Text Placeholder 22"/>
          <p:cNvSpPr>
            <a:spLocks noGrp="1"/>
          </p:cNvSpPr>
          <p:nvPr>
            <p:ph type="body" sz="quarter" idx="12" hasCustomPrompt="1"/>
          </p:nvPr>
        </p:nvSpPr>
        <p:spPr>
          <a:xfrm>
            <a:off x="692150" y="88106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solidFill>
                  <a:srgbClr val="000B32"/>
                </a:solidFill>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04 – </a:t>
            </a:r>
            <a:r>
              <a:rPr lang="es-ES_tradnl" dirty="0" err="1"/>
              <a:t>Title</a:t>
            </a:r>
            <a:endParaRPr lang="en-US" dirty="0"/>
          </a:p>
        </p:txBody>
      </p:sp>
      <p:sp>
        <p:nvSpPr>
          <p:cNvPr id="15" name="Text Placeholder 22"/>
          <p:cNvSpPr>
            <a:spLocks noGrp="1"/>
          </p:cNvSpPr>
          <p:nvPr>
            <p:ph type="body" sz="quarter" idx="14" hasCustomPrompt="1"/>
          </p:nvPr>
        </p:nvSpPr>
        <p:spPr>
          <a:xfrm>
            <a:off x="692150" y="111220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solidFill>
                  <a:srgbClr val="000B32"/>
                </a:solidFill>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05 – </a:t>
            </a:r>
            <a:r>
              <a:rPr lang="es-ES_tradnl" dirty="0" err="1"/>
              <a:t>Title</a:t>
            </a:r>
            <a:endParaRPr lang="en-US" dirty="0"/>
          </a:p>
        </p:txBody>
      </p:sp>
      <p:sp>
        <p:nvSpPr>
          <p:cNvPr id="18" name="Content Placeholder 6"/>
          <p:cNvSpPr>
            <a:spLocks noGrp="1"/>
          </p:cNvSpPr>
          <p:nvPr>
            <p:ph sz="quarter" idx="15"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22"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6" name="Picture 15"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1260188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558800" y="2054591"/>
            <a:ext cx="21945600" cy="1561368"/>
          </a:xfrm>
          <a:prstGeom prst="rect">
            <a:avLst/>
          </a:prstGeom>
        </p:spPr>
        <p:txBody>
          <a:bodyPr vert="horz"/>
          <a:lstStyle>
            <a:lvl1pPr>
              <a:lnSpc>
                <a:spcPct val="80000"/>
              </a:lnSpc>
              <a:defRPr sz="10000">
                <a:solidFill>
                  <a:srgbClr val="000B32"/>
                </a:solidFill>
                <a:latin typeface="Esade Regular"/>
                <a:cs typeface="Esade Regular"/>
              </a:defRPr>
            </a:lvl1pPr>
          </a:lstStyle>
          <a:p>
            <a:r>
              <a:rPr lang="es-ES_tradnl" dirty="0"/>
              <a:t>01</a:t>
            </a:r>
            <a:endParaRPr lang="en-US" dirty="0"/>
          </a:p>
        </p:txBody>
      </p:sp>
      <p:sp>
        <p:nvSpPr>
          <p:cNvPr id="7" name="Text Placeholder 6"/>
          <p:cNvSpPr>
            <a:spLocks noGrp="1"/>
          </p:cNvSpPr>
          <p:nvPr>
            <p:ph type="body" sz="quarter" idx="11" hasCustomPrompt="1"/>
          </p:nvPr>
        </p:nvSpPr>
        <p:spPr>
          <a:xfrm>
            <a:off x="560651" y="3937764"/>
            <a:ext cx="21945600" cy="5104043"/>
          </a:xfrm>
          <a:prstGeom prst="rect">
            <a:avLst/>
          </a:prstGeom>
        </p:spPr>
        <p:txBody>
          <a:bodyPr vert="horz"/>
          <a:lstStyle>
            <a:lvl1pPr marL="0" indent="0">
              <a:lnSpc>
                <a:spcPct val="70000"/>
              </a:lnSpc>
              <a:buNone/>
              <a:defRPr sz="20000">
                <a:solidFill>
                  <a:srgbClr val="000B32"/>
                </a:solidFill>
                <a:latin typeface="Esade Regular"/>
                <a:cs typeface="Esade Regular"/>
              </a:defRPr>
            </a:lvl1pPr>
          </a:lstStyle>
          <a:p>
            <a:pPr lvl="0"/>
            <a:r>
              <a:rPr lang="en-US" dirty="0"/>
              <a:t>Title of the</a:t>
            </a:r>
          </a:p>
          <a:p>
            <a:pPr lvl="0"/>
            <a:r>
              <a:rPr lang="en-US" dirty="0" err="1"/>
              <a:t>sectiong</a:t>
            </a:r>
            <a:endParaRPr lang="en-US" dirty="0"/>
          </a:p>
        </p:txBody>
      </p:sp>
      <p:sp>
        <p:nvSpPr>
          <p:cNvPr id="9" name="Text Placeholder 8"/>
          <p:cNvSpPr>
            <a:spLocks noGrp="1"/>
          </p:cNvSpPr>
          <p:nvPr>
            <p:ph type="body" sz="quarter" idx="12" hasCustomPrompt="1"/>
          </p:nvPr>
        </p:nvSpPr>
        <p:spPr>
          <a:xfrm>
            <a:off x="558800" y="8946557"/>
            <a:ext cx="21947188" cy="1676400"/>
          </a:xfrm>
          <a:prstGeom prst="rect">
            <a:avLst/>
          </a:prstGeom>
        </p:spPr>
        <p:txBody>
          <a:bodyPr vert="horz"/>
          <a:lstStyle>
            <a:lvl1pPr marL="0" indent="0">
              <a:lnSpc>
                <a:spcPct val="100000"/>
              </a:lnSpc>
              <a:buNone/>
              <a:defRPr sz="3000">
                <a:solidFill>
                  <a:srgbClr val="000B32"/>
                </a:solidFill>
                <a:latin typeface="Arial Regular"/>
                <a:cs typeface="Arial Regular"/>
              </a:defRPr>
            </a:lvl1pPr>
          </a:lstStyle>
          <a:p>
            <a:pPr lvl="0"/>
            <a:r>
              <a:rPr lang="es-ES_tradnl" dirty="0" err="1"/>
              <a:t>Subtitle</a:t>
            </a:r>
            <a:endParaRPr lang="en-US" dirty="0"/>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1059377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Header">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24384000" cy="13716000"/>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7" name="Slide Number">
            <a:extLst>
              <a:ext uri="{FF2B5EF4-FFF2-40B4-BE49-F238E27FC236}">
                <a16:creationId xmlns:a16="http://schemas.microsoft.com/office/drawing/2014/main" id="{D4ADE198-B318-2A40-AAE2-C809744EDDB7}"/>
              </a:ext>
            </a:extLst>
          </p:cNvPr>
          <p:cNvSpPr txBox="1">
            <a:spLocks/>
          </p:cNvSpPr>
          <p:nvPr userDrawn="1"/>
        </p:nvSpPr>
        <p:spPr>
          <a:xfrm>
            <a:off x="23478258" y="576858"/>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sp>
        <p:nvSpPr>
          <p:cNvPr id="6" name="Title 1"/>
          <p:cNvSpPr>
            <a:spLocks noGrp="1"/>
          </p:cNvSpPr>
          <p:nvPr>
            <p:ph type="title" hasCustomPrompt="1"/>
          </p:nvPr>
        </p:nvSpPr>
        <p:spPr>
          <a:xfrm>
            <a:off x="0" y="5038624"/>
            <a:ext cx="24384000" cy="3589630"/>
          </a:xfrm>
          <a:prstGeom prst="rect">
            <a:avLst/>
          </a:prstGeom>
        </p:spPr>
        <p:txBody>
          <a:bodyPr vert="horz"/>
          <a:lstStyle>
            <a:lvl1pPr algn="ctr">
              <a:lnSpc>
                <a:spcPct val="80000"/>
              </a:lnSpc>
              <a:defRPr sz="15000" b="0" baseline="0">
                <a:solidFill>
                  <a:srgbClr val="000B32"/>
                </a:solidFill>
                <a:latin typeface="Esade Bold"/>
                <a:cs typeface="Esade Bold"/>
              </a:defRPr>
            </a:lvl1pPr>
          </a:lstStyle>
          <a:p>
            <a:r>
              <a:rPr lang="es-ES_tradnl" dirty="0"/>
              <a:t>A </a:t>
            </a:r>
            <a:r>
              <a:rPr lang="es-ES_tradnl" dirty="0" err="1"/>
              <a:t>two</a:t>
            </a:r>
            <a:br>
              <a:rPr lang="es-ES_tradnl" dirty="0"/>
            </a:br>
            <a:r>
              <a:rPr lang="es-ES_tradnl" dirty="0"/>
              <a:t>line </a:t>
            </a:r>
            <a:r>
              <a:rPr lang="es-ES_tradnl" dirty="0" err="1"/>
              <a:t>header</a:t>
            </a:r>
            <a:endParaRPr lang="en-US" dirty="0"/>
          </a:p>
        </p:txBody>
      </p:sp>
    </p:spTree>
    <p:extLst>
      <p:ext uri="{BB962C8B-B14F-4D97-AF65-F5344CB8AC3E}">
        <p14:creationId xmlns:p14="http://schemas.microsoft.com/office/powerpoint/2010/main" val="620955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Body">
    <p:spTree>
      <p:nvGrpSpPr>
        <p:cNvPr id="1" name=""/>
        <p:cNvGrpSpPr/>
        <p:nvPr/>
      </p:nvGrpSpPr>
      <p:grpSpPr>
        <a:xfrm>
          <a:off x="0" y="0"/>
          <a:ext cx="0" cy="0"/>
          <a:chOff x="0" y="0"/>
          <a:chExt cx="0" cy="0"/>
        </a:xfrm>
      </p:grpSpPr>
      <p:sp>
        <p:nvSpPr>
          <p:cNvPr id="7" name="Text Placeholder 18"/>
          <p:cNvSpPr>
            <a:spLocks noGrp="1"/>
          </p:cNvSpPr>
          <p:nvPr>
            <p:ph type="body" sz="quarter" idx="13"/>
          </p:nvPr>
        </p:nvSpPr>
        <p:spPr>
          <a:xfrm>
            <a:off x="2757071" y="2654301"/>
            <a:ext cx="20697671" cy="3784600"/>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80000"/>
              </a:lnSpc>
              <a:buNone/>
              <a:defRPr sz="3000">
                <a:latin typeface="Arial"/>
                <a:cs typeface="Arial"/>
              </a:defRPr>
            </a:lvl2pPr>
            <a:lvl3pPr marL="914400" indent="0">
              <a:lnSpc>
                <a:spcPct val="80000"/>
              </a:lnSpc>
              <a:buNone/>
              <a:defRPr sz="3000">
                <a:latin typeface="Arial"/>
                <a:cs typeface="Arial"/>
              </a:defRPr>
            </a:lvl3pPr>
            <a:lvl4pPr marL="1371600" indent="0">
              <a:lnSpc>
                <a:spcPct val="80000"/>
              </a:lnSpc>
              <a:buNone/>
              <a:defRPr sz="3000">
                <a:latin typeface="Arial"/>
                <a:cs typeface="Arial"/>
              </a:defRPr>
            </a:lvl4pPr>
            <a:lvl5pPr marL="1828800" indent="0">
              <a:lnSpc>
                <a:spcPct val="80000"/>
              </a:lnSpc>
              <a:buNone/>
              <a:defRPr sz="3000">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1"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6" name="Picture 5"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47414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s 3 columns">
    <p:spTree>
      <p:nvGrpSpPr>
        <p:cNvPr id="1" name=""/>
        <p:cNvGrpSpPr/>
        <p:nvPr/>
      </p:nvGrpSpPr>
      <p:grpSpPr>
        <a:xfrm>
          <a:off x="0" y="0"/>
          <a:ext cx="0" cy="0"/>
          <a:chOff x="0" y="0"/>
          <a:chExt cx="0" cy="0"/>
        </a:xfrm>
      </p:grpSpPr>
      <p:sp>
        <p:nvSpPr>
          <p:cNvPr id="3"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sp>
        <p:nvSpPr>
          <p:cNvPr id="6" name="Text Placeholder 27"/>
          <p:cNvSpPr>
            <a:spLocks noGrp="1"/>
          </p:cNvSpPr>
          <p:nvPr>
            <p:ph type="body" sz="quarter" idx="21"/>
          </p:nvPr>
        </p:nvSpPr>
        <p:spPr>
          <a:xfrm>
            <a:off x="9490363" y="8451273"/>
            <a:ext cx="5149274" cy="2446145"/>
          </a:xfrm>
          <a:prstGeom prst="rect">
            <a:avLst/>
          </a:prstGeom>
        </p:spPr>
        <p:txBody>
          <a:bodyPr vert="horz"/>
          <a:lstStyle>
            <a:lvl1pPr marL="0" indent="0" algn="ctr">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7" name="Text Placeholder 27"/>
          <p:cNvSpPr>
            <a:spLocks noGrp="1"/>
          </p:cNvSpPr>
          <p:nvPr>
            <p:ph type="body" sz="quarter" idx="22"/>
          </p:nvPr>
        </p:nvSpPr>
        <p:spPr>
          <a:xfrm>
            <a:off x="2262909" y="8451273"/>
            <a:ext cx="5149274" cy="2446145"/>
          </a:xfrm>
          <a:prstGeom prst="rect">
            <a:avLst/>
          </a:prstGeom>
        </p:spPr>
        <p:txBody>
          <a:bodyPr vert="horz"/>
          <a:lstStyle>
            <a:lvl1pPr marL="0" indent="0" algn="ctr">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8" name="Text Placeholder 27"/>
          <p:cNvSpPr>
            <a:spLocks noGrp="1"/>
          </p:cNvSpPr>
          <p:nvPr>
            <p:ph type="body" sz="quarter" idx="23"/>
          </p:nvPr>
        </p:nvSpPr>
        <p:spPr>
          <a:xfrm>
            <a:off x="16740909" y="8451273"/>
            <a:ext cx="5149274" cy="2446145"/>
          </a:xfrm>
          <a:prstGeom prst="rect">
            <a:avLst/>
          </a:prstGeom>
        </p:spPr>
        <p:txBody>
          <a:bodyPr vert="horz"/>
          <a:lstStyle>
            <a:lvl1pPr marL="0" indent="0" algn="ctr">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9" name="Picture Placeholder 2"/>
          <p:cNvSpPr>
            <a:spLocks noGrp="1"/>
          </p:cNvSpPr>
          <p:nvPr>
            <p:ph type="pic" sz="quarter" idx="12"/>
          </p:nvPr>
        </p:nvSpPr>
        <p:spPr>
          <a:xfrm>
            <a:off x="3163143" y="3925455"/>
            <a:ext cx="3325402" cy="3387208"/>
          </a:xfrm>
          <a:prstGeom prst="rect">
            <a:avLst/>
          </a:prstGeom>
        </p:spPr>
        <p:txBody>
          <a:bodyPr vert="horz"/>
          <a:lstStyle>
            <a:lvl1pPr marL="0" indent="0">
              <a:buNone/>
              <a:defRPr>
                <a:latin typeface="Arial Regular"/>
              </a:defRPr>
            </a:lvl1pPr>
          </a:lstStyle>
          <a:p>
            <a:endParaRPr lang="en-US" dirty="0"/>
          </a:p>
        </p:txBody>
      </p:sp>
      <p:sp>
        <p:nvSpPr>
          <p:cNvPr id="10" name="Picture Placeholder 2"/>
          <p:cNvSpPr>
            <a:spLocks noGrp="1"/>
          </p:cNvSpPr>
          <p:nvPr>
            <p:ph type="pic" sz="quarter" idx="24"/>
          </p:nvPr>
        </p:nvSpPr>
        <p:spPr>
          <a:xfrm>
            <a:off x="10390598" y="3925455"/>
            <a:ext cx="3325402" cy="3387208"/>
          </a:xfrm>
          <a:prstGeom prst="rect">
            <a:avLst/>
          </a:prstGeom>
        </p:spPr>
        <p:txBody>
          <a:bodyPr vert="horz"/>
          <a:lstStyle>
            <a:lvl1pPr marL="0" indent="0">
              <a:buNone/>
              <a:defRPr>
                <a:latin typeface="Arial Regular"/>
              </a:defRPr>
            </a:lvl1pPr>
          </a:lstStyle>
          <a:p>
            <a:endParaRPr lang="en-US" dirty="0"/>
          </a:p>
        </p:txBody>
      </p:sp>
      <p:sp>
        <p:nvSpPr>
          <p:cNvPr id="11" name="Picture Placeholder 2"/>
          <p:cNvSpPr>
            <a:spLocks noGrp="1"/>
          </p:cNvSpPr>
          <p:nvPr>
            <p:ph type="pic" sz="quarter" idx="25"/>
          </p:nvPr>
        </p:nvSpPr>
        <p:spPr>
          <a:xfrm>
            <a:off x="17641143" y="3925455"/>
            <a:ext cx="3325402" cy="3387208"/>
          </a:xfrm>
          <a:prstGeom prst="rect">
            <a:avLst/>
          </a:prstGeom>
        </p:spPr>
        <p:txBody>
          <a:bodyPr vert="horz"/>
          <a:lstStyle>
            <a:lvl1pPr marL="0" indent="0">
              <a:buNone/>
              <a:defRPr>
                <a:latin typeface="Arial Regular"/>
              </a:defRPr>
            </a:lvl1pPr>
          </a:lstStyle>
          <a:p>
            <a:endParaRPr lang="en-US" dirty="0"/>
          </a:p>
        </p:txBody>
      </p:sp>
      <p:pic>
        <p:nvPicPr>
          <p:cNvPr id="12" name="Picture 11"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426537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7062" y="2256971"/>
            <a:ext cx="22834600" cy="1756229"/>
          </a:xfrm>
          <a:prstGeom prst="rect">
            <a:avLst/>
          </a:prstGeom>
        </p:spPr>
        <p:txBody>
          <a:bodyPr vert="horz"/>
          <a:lstStyle>
            <a:lvl1pPr algn="l">
              <a:lnSpc>
                <a:spcPct val="90000"/>
              </a:lnSpc>
              <a:defRPr sz="10000" b="0">
                <a:solidFill>
                  <a:srgbClr val="000B32"/>
                </a:solidFill>
                <a:latin typeface="Esade Regular"/>
                <a:cs typeface="Esade Regular"/>
              </a:defRPr>
            </a:lvl1pPr>
          </a:lstStyle>
          <a:p>
            <a:r>
              <a:rPr lang="es-ES_tradnl" dirty="0"/>
              <a:t>01 – </a:t>
            </a:r>
            <a:r>
              <a:rPr lang="es-ES_tradnl" dirty="0" err="1"/>
              <a:t>Title</a:t>
            </a:r>
            <a:endParaRPr lang="en-US" dirty="0"/>
          </a:p>
        </p:txBody>
      </p:sp>
      <p:sp>
        <p:nvSpPr>
          <p:cNvPr id="19" name="Text Placeholder 18"/>
          <p:cNvSpPr>
            <a:spLocks noGrp="1"/>
          </p:cNvSpPr>
          <p:nvPr>
            <p:ph type="body" sz="quarter" idx="10" hasCustomPrompt="1"/>
          </p:nvPr>
        </p:nvSpPr>
        <p:spPr>
          <a:xfrm>
            <a:off x="691661" y="4416424"/>
            <a:ext cx="22860521" cy="1755775"/>
          </a:xfrm>
          <a:prstGeom prst="rect">
            <a:avLst/>
          </a:prstGeom>
        </p:spPr>
        <p:txBody>
          <a:bodyPr vert="horz"/>
          <a:lstStyle>
            <a:lvl1pPr marL="0" indent="0">
              <a:lnSpc>
                <a:spcPct val="90000"/>
              </a:lnSpc>
              <a:buNone/>
              <a:defRPr sz="10000">
                <a:solidFill>
                  <a:srgbClr val="000B32"/>
                </a:solidFill>
                <a:latin typeface="Esade Regular"/>
                <a:cs typeface="Esade Regular"/>
              </a:defRPr>
            </a:lvl1pPr>
          </a:lstStyle>
          <a:p>
            <a:pPr lvl="0"/>
            <a:r>
              <a:rPr lang="es-ES_tradnl" dirty="0"/>
              <a:t>02 – </a:t>
            </a:r>
            <a:r>
              <a:rPr lang="es-ES_tradnl" dirty="0" err="1"/>
              <a:t>Title</a:t>
            </a:r>
            <a:endParaRPr lang="en-US" dirty="0"/>
          </a:p>
        </p:txBody>
      </p:sp>
      <p:sp>
        <p:nvSpPr>
          <p:cNvPr id="21" name="Text Placeholder 20"/>
          <p:cNvSpPr>
            <a:spLocks noGrp="1"/>
          </p:cNvSpPr>
          <p:nvPr>
            <p:ph type="body" sz="quarter" idx="11" hasCustomPrompt="1"/>
          </p:nvPr>
        </p:nvSpPr>
        <p:spPr>
          <a:xfrm>
            <a:off x="691662" y="65754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solidFill>
                  <a:srgbClr val="000B32"/>
                </a:solidFill>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03 – </a:t>
            </a:r>
            <a:r>
              <a:rPr lang="es-ES_tradnl" dirty="0" err="1"/>
              <a:t>Title</a:t>
            </a:r>
            <a:endParaRPr lang="en-US" dirty="0"/>
          </a:p>
        </p:txBody>
      </p:sp>
      <p:sp>
        <p:nvSpPr>
          <p:cNvPr id="23" name="Text Placeholder 22"/>
          <p:cNvSpPr>
            <a:spLocks noGrp="1"/>
          </p:cNvSpPr>
          <p:nvPr>
            <p:ph type="body" sz="quarter" idx="12" hasCustomPrompt="1"/>
          </p:nvPr>
        </p:nvSpPr>
        <p:spPr>
          <a:xfrm>
            <a:off x="692150" y="88106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solidFill>
                  <a:srgbClr val="000B32"/>
                </a:solidFill>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04 – </a:t>
            </a:r>
            <a:r>
              <a:rPr lang="es-ES_tradnl" dirty="0" err="1"/>
              <a:t>Title</a:t>
            </a:r>
            <a:endParaRPr lang="en-US" dirty="0"/>
          </a:p>
        </p:txBody>
      </p:sp>
      <p:sp>
        <p:nvSpPr>
          <p:cNvPr id="15" name="Text Placeholder 22"/>
          <p:cNvSpPr>
            <a:spLocks noGrp="1"/>
          </p:cNvSpPr>
          <p:nvPr>
            <p:ph type="body" sz="quarter" idx="14" hasCustomPrompt="1"/>
          </p:nvPr>
        </p:nvSpPr>
        <p:spPr>
          <a:xfrm>
            <a:off x="692150" y="111220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solidFill>
                  <a:srgbClr val="000B32"/>
                </a:solidFill>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05 – </a:t>
            </a:r>
            <a:r>
              <a:rPr lang="es-ES_tradnl" dirty="0" err="1"/>
              <a:t>Title</a:t>
            </a:r>
            <a:endParaRPr lang="en-US" dirty="0"/>
          </a:p>
        </p:txBody>
      </p:sp>
      <p:sp>
        <p:nvSpPr>
          <p:cNvPr id="18" name="Content Placeholder 6"/>
          <p:cNvSpPr>
            <a:spLocks noGrp="1"/>
          </p:cNvSpPr>
          <p:nvPr>
            <p:ph sz="quarter" idx="15"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22"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6" name="Picture 15"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595921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Body 2 columns">
    <p:spTree>
      <p:nvGrpSpPr>
        <p:cNvPr id="1" name=""/>
        <p:cNvGrpSpPr/>
        <p:nvPr/>
      </p:nvGrpSpPr>
      <p:grpSpPr>
        <a:xfrm>
          <a:off x="0" y="0"/>
          <a:ext cx="0" cy="0"/>
          <a:chOff x="0" y="0"/>
          <a:chExt cx="0" cy="0"/>
        </a:xfrm>
      </p:grpSpPr>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39681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Body 2 columns">
    <p:spTree>
      <p:nvGrpSpPr>
        <p:cNvPr id="1" name=""/>
        <p:cNvGrpSpPr/>
        <p:nvPr/>
      </p:nvGrpSpPr>
      <p:grpSpPr>
        <a:xfrm>
          <a:off x="0" y="0"/>
          <a:ext cx="0" cy="0"/>
          <a:chOff x="0" y="0"/>
          <a:chExt cx="0" cy="0"/>
        </a:xfrm>
      </p:grpSpPr>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cxnSp>
        <p:nvCxnSpPr>
          <p:cNvPr id="10" name="Straight Connector 9"/>
          <p:cNvCxnSpPr/>
          <p:nvPr userDrawn="1"/>
        </p:nvCxnSpPr>
        <p:spPr>
          <a:xfrm>
            <a:off x="3849039" y="5026837"/>
            <a:ext cx="7663135" cy="0"/>
          </a:xfrm>
          <a:prstGeom prst="line">
            <a:avLst/>
          </a:prstGeom>
          <a:ln w="19050" cmpd="sng">
            <a:solidFill>
              <a:srgbClr val="000B3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sz="quarter" idx="37" hasCustomPrompt="1"/>
          </p:nvPr>
        </p:nvSpPr>
        <p:spPr>
          <a:xfrm>
            <a:off x="3849038" y="3489260"/>
            <a:ext cx="7663135" cy="1306512"/>
          </a:xfrm>
          <a:prstGeom prst="rect">
            <a:avLst/>
          </a:prstGeom>
        </p:spPr>
        <p:txBody>
          <a:bodyPr vert="horz"/>
          <a:lstStyle>
            <a:lvl1pPr marL="0" indent="0">
              <a:lnSpc>
                <a:spcPct val="80000"/>
              </a:lnSpc>
              <a:buNone/>
              <a:defRPr sz="11500" baseline="0">
                <a:solidFill>
                  <a:srgbClr val="224BB9"/>
                </a:solidFill>
                <a:latin typeface="Esade Regular"/>
                <a:cs typeface="Esade Regular"/>
              </a:defRPr>
            </a:lvl1pPr>
          </a:lstStyle>
          <a:p>
            <a:pPr lvl="0"/>
            <a:r>
              <a:rPr lang="en-US" dirty="0"/>
              <a:t>1ºlevel data</a:t>
            </a:r>
          </a:p>
        </p:txBody>
      </p:sp>
      <p:sp>
        <p:nvSpPr>
          <p:cNvPr id="15" name="Text Placeholder 18"/>
          <p:cNvSpPr>
            <a:spLocks noGrp="1"/>
          </p:cNvSpPr>
          <p:nvPr>
            <p:ph type="body" sz="quarter" idx="38" hasCustomPrompt="1"/>
          </p:nvPr>
        </p:nvSpPr>
        <p:spPr>
          <a:xfrm>
            <a:off x="3849038" y="5314641"/>
            <a:ext cx="7663135" cy="1008388"/>
          </a:xfrm>
          <a:prstGeom prst="rect">
            <a:avLst/>
          </a:prstGeom>
        </p:spPr>
        <p:txBody>
          <a:bodyPr vert="horz"/>
          <a:lstStyle>
            <a:lvl1pPr marL="0" indent="0">
              <a:lnSpc>
                <a:spcPct val="100000"/>
              </a:lnSpc>
              <a:buNone/>
              <a:defRPr sz="28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Description</a:t>
            </a:r>
            <a:endParaRPr lang="es-ES_tradnl" dirty="0"/>
          </a:p>
        </p:txBody>
      </p:sp>
      <p:cxnSp>
        <p:nvCxnSpPr>
          <p:cNvPr id="23" name="Straight Connector 22"/>
          <p:cNvCxnSpPr/>
          <p:nvPr userDrawn="1"/>
        </p:nvCxnSpPr>
        <p:spPr>
          <a:xfrm>
            <a:off x="12086650" y="5026837"/>
            <a:ext cx="6907056" cy="0"/>
          </a:xfrm>
          <a:prstGeom prst="line">
            <a:avLst/>
          </a:prstGeom>
          <a:ln w="19050" cmpd="sng">
            <a:solidFill>
              <a:srgbClr val="000B32"/>
            </a:solidFill>
          </a:ln>
          <a:effectLst/>
        </p:spPr>
        <p:style>
          <a:lnRef idx="2">
            <a:schemeClr val="accent1"/>
          </a:lnRef>
          <a:fillRef idx="0">
            <a:schemeClr val="accent1"/>
          </a:fillRef>
          <a:effectRef idx="1">
            <a:schemeClr val="accent1"/>
          </a:effectRef>
          <a:fontRef idx="minor">
            <a:schemeClr val="tx1"/>
          </a:fontRef>
        </p:style>
      </p:cxnSp>
      <p:sp>
        <p:nvSpPr>
          <p:cNvPr id="24" name="Text Placeholder 2"/>
          <p:cNvSpPr>
            <a:spLocks noGrp="1"/>
          </p:cNvSpPr>
          <p:nvPr>
            <p:ph type="body" sz="quarter" idx="39" hasCustomPrompt="1"/>
          </p:nvPr>
        </p:nvSpPr>
        <p:spPr>
          <a:xfrm>
            <a:off x="12086650" y="3837994"/>
            <a:ext cx="6907056" cy="957777"/>
          </a:xfrm>
          <a:prstGeom prst="rect">
            <a:avLst/>
          </a:prstGeom>
        </p:spPr>
        <p:txBody>
          <a:bodyPr vert="horz"/>
          <a:lstStyle>
            <a:lvl1pPr marL="0" indent="0">
              <a:lnSpc>
                <a:spcPct val="80000"/>
              </a:lnSpc>
              <a:buNone/>
              <a:defRPr sz="8800" baseline="0">
                <a:solidFill>
                  <a:srgbClr val="224BB9"/>
                </a:solidFill>
                <a:latin typeface="Esade Regular"/>
                <a:cs typeface="Esade Regular"/>
              </a:defRPr>
            </a:lvl1pPr>
          </a:lstStyle>
          <a:p>
            <a:pPr lvl="0"/>
            <a:r>
              <a:rPr lang="en-US" dirty="0"/>
              <a:t>2ºlevel data</a:t>
            </a:r>
          </a:p>
        </p:txBody>
      </p:sp>
      <p:sp>
        <p:nvSpPr>
          <p:cNvPr id="25" name="Text Placeholder 18"/>
          <p:cNvSpPr>
            <a:spLocks noGrp="1"/>
          </p:cNvSpPr>
          <p:nvPr>
            <p:ph type="body" sz="quarter" idx="40" hasCustomPrompt="1"/>
          </p:nvPr>
        </p:nvSpPr>
        <p:spPr>
          <a:xfrm>
            <a:off x="12086649" y="5314641"/>
            <a:ext cx="6907057" cy="1008388"/>
          </a:xfrm>
          <a:prstGeom prst="rect">
            <a:avLst/>
          </a:prstGeom>
        </p:spPr>
        <p:txBody>
          <a:bodyPr vert="horz"/>
          <a:lstStyle>
            <a:lvl1pPr marL="0" indent="0">
              <a:lnSpc>
                <a:spcPct val="100000"/>
              </a:lnSpc>
              <a:buNone/>
              <a:defRPr sz="28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Description</a:t>
            </a:r>
            <a:endParaRPr lang="es-ES_tradnl" dirty="0"/>
          </a:p>
        </p:txBody>
      </p:sp>
    </p:spTree>
    <p:extLst>
      <p:ext uri="{BB962C8B-B14F-4D97-AF65-F5344CB8AC3E}">
        <p14:creationId xmlns:p14="http://schemas.microsoft.com/office/powerpoint/2010/main" val="3742616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Body 2 columns">
    <p:spTree>
      <p:nvGrpSpPr>
        <p:cNvPr id="1" name=""/>
        <p:cNvGrpSpPr/>
        <p:nvPr/>
      </p:nvGrpSpPr>
      <p:grpSpPr>
        <a:xfrm>
          <a:off x="0" y="0"/>
          <a:ext cx="0" cy="0"/>
          <a:chOff x="0" y="0"/>
          <a:chExt cx="0" cy="0"/>
        </a:xfrm>
      </p:grpSpPr>
      <p:sp>
        <p:nvSpPr>
          <p:cNvPr id="25" name="Text Placeholder 27"/>
          <p:cNvSpPr>
            <a:spLocks noGrp="1"/>
          </p:cNvSpPr>
          <p:nvPr>
            <p:ph type="body" sz="quarter" idx="18"/>
          </p:nvPr>
        </p:nvSpPr>
        <p:spPr>
          <a:xfrm>
            <a:off x="3849039" y="3276600"/>
            <a:ext cx="8622361" cy="9506833"/>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0" name="Picture 9"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107925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Body 2 columns">
    <p:spTree>
      <p:nvGrpSpPr>
        <p:cNvPr id="1" name=""/>
        <p:cNvGrpSpPr/>
        <p:nvPr/>
      </p:nvGrpSpPr>
      <p:grpSpPr>
        <a:xfrm>
          <a:off x="0" y="0"/>
          <a:ext cx="0" cy="0"/>
          <a:chOff x="0" y="0"/>
          <a:chExt cx="0" cy="0"/>
        </a:xfrm>
      </p:grpSpPr>
      <p:sp>
        <p:nvSpPr>
          <p:cNvPr id="25" name="Text Placeholder 27"/>
          <p:cNvSpPr>
            <a:spLocks noGrp="1"/>
          </p:cNvSpPr>
          <p:nvPr>
            <p:ph type="body" sz="quarter" idx="18"/>
          </p:nvPr>
        </p:nvSpPr>
        <p:spPr>
          <a:xfrm>
            <a:off x="3849039" y="3276600"/>
            <a:ext cx="8631715" cy="9506833"/>
          </a:xfrm>
          <a:prstGeom prst="rect">
            <a:avLst/>
          </a:prstGeom>
        </p:spPr>
        <p:txBody>
          <a:bodyPr vert="horz"/>
          <a:lstStyle>
            <a:lvl1pPr marL="457200" indent="-457200">
              <a:lnSpc>
                <a:spcPct val="100000"/>
              </a:lnSpc>
              <a:buFont typeface="Lucida Grande"/>
              <a:buChar char="—"/>
              <a:defRPr sz="3000">
                <a:solidFill>
                  <a:srgbClr val="000B32"/>
                </a:solidFill>
                <a:latin typeface="Arial Regular"/>
                <a:cs typeface="Arial Regular"/>
              </a:defRPr>
            </a:lvl1pPr>
            <a:lvl2pPr marL="914400" indent="-457200">
              <a:lnSpc>
                <a:spcPct val="100000"/>
              </a:lnSpc>
              <a:buFont typeface="Lucida Grande"/>
              <a:buChar char="—"/>
              <a:defRPr>
                <a:solidFill>
                  <a:srgbClr val="000B32"/>
                </a:solidFill>
                <a:latin typeface="Arial Regular"/>
                <a:cs typeface="Arial Regular"/>
              </a:defRPr>
            </a:lvl2pPr>
            <a:lvl3pPr marL="1257300" indent="-342900">
              <a:lnSpc>
                <a:spcPct val="90000"/>
              </a:lnSpc>
              <a:buFont typeface="Lucida Grande"/>
              <a:buChar char="—"/>
              <a:defRPr>
                <a:latin typeface="Arial"/>
                <a:cs typeface="Arial"/>
              </a:defRPr>
            </a:lvl3pPr>
            <a:lvl4pPr marL="1714500" indent="-342900">
              <a:lnSpc>
                <a:spcPct val="90000"/>
              </a:lnSpc>
              <a:buFont typeface="Lucida Grande"/>
              <a:buChar char="—"/>
              <a:defRPr>
                <a:latin typeface="Arial"/>
                <a:cs typeface="Arial"/>
              </a:defRPr>
            </a:lvl4pPr>
            <a:lvl5pPr marL="2171700" indent="-342900">
              <a:lnSpc>
                <a:spcPct val="90000"/>
              </a:lnSpc>
              <a:buFont typeface="Lucida Grande"/>
              <a:buChar char="—"/>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000B32"/>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7621254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ody 2 columns">
    <p:spTree>
      <p:nvGrpSpPr>
        <p:cNvPr id="1" name=""/>
        <p:cNvGrpSpPr/>
        <p:nvPr/>
      </p:nvGrpSpPr>
      <p:grpSpPr>
        <a:xfrm>
          <a:off x="0" y="0"/>
          <a:ext cx="0" cy="0"/>
          <a:chOff x="0" y="0"/>
          <a:chExt cx="0" cy="0"/>
        </a:xfrm>
      </p:grpSpPr>
      <p:sp>
        <p:nvSpPr>
          <p:cNvPr id="23"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a:p>
            <a:pPr lvl="0"/>
            <a:r>
              <a:rPr lang="es-ES_tradnl" dirty="0"/>
              <a:t>AND SUBTITLE</a:t>
            </a:r>
          </a:p>
        </p:txBody>
      </p:sp>
      <p:sp>
        <p:nvSpPr>
          <p:cNvPr id="9" name="Text Placeholder 27"/>
          <p:cNvSpPr>
            <a:spLocks noGrp="1"/>
          </p:cNvSpPr>
          <p:nvPr>
            <p:ph type="body" sz="quarter" idx="18"/>
          </p:nvPr>
        </p:nvSpPr>
        <p:spPr>
          <a:xfrm>
            <a:off x="3849039" y="1863206"/>
            <a:ext cx="8622361" cy="10920228"/>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0" name="Text Placeholder 27"/>
          <p:cNvSpPr>
            <a:spLocks noGrp="1"/>
          </p:cNvSpPr>
          <p:nvPr>
            <p:ph type="body" sz="quarter" idx="19"/>
          </p:nvPr>
        </p:nvSpPr>
        <p:spPr>
          <a:xfrm>
            <a:off x="13811747" y="1863206"/>
            <a:ext cx="8622361" cy="10920228"/>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8" name="Picture 7"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091227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Body+Photo">
    <p:spTree>
      <p:nvGrpSpPr>
        <p:cNvPr id="1" name=""/>
        <p:cNvGrpSpPr/>
        <p:nvPr/>
      </p:nvGrpSpPr>
      <p:grpSpPr>
        <a:xfrm>
          <a:off x="0" y="0"/>
          <a:ext cx="0" cy="0"/>
          <a:chOff x="0" y="0"/>
          <a:chExt cx="0" cy="0"/>
        </a:xfrm>
      </p:grpSpPr>
      <p:sp>
        <p:nvSpPr>
          <p:cNvPr id="17" name="Picture Placeholder 15"/>
          <p:cNvSpPr>
            <a:spLocks noGrp="1"/>
          </p:cNvSpPr>
          <p:nvPr>
            <p:ph type="pic" sz="quarter" idx="11"/>
          </p:nvPr>
        </p:nvSpPr>
        <p:spPr>
          <a:xfrm>
            <a:off x="11949115" y="1818833"/>
            <a:ext cx="11529144" cy="10859776"/>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13"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14" name="Text Placeholder 27"/>
          <p:cNvSpPr>
            <a:spLocks noGrp="1"/>
          </p:cNvSpPr>
          <p:nvPr>
            <p:ph type="body" sz="quarter" idx="18"/>
          </p:nvPr>
        </p:nvSpPr>
        <p:spPr>
          <a:xfrm>
            <a:off x="3849688" y="3366212"/>
            <a:ext cx="6996112" cy="9312397"/>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Text Placeholder 2"/>
          <p:cNvSpPr>
            <a:spLocks noGrp="1"/>
          </p:cNvSpPr>
          <p:nvPr>
            <p:ph type="body" sz="quarter" idx="21" hasCustomPrompt="1"/>
          </p:nvPr>
        </p:nvSpPr>
        <p:spPr>
          <a:xfrm>
            <a:off x="3863045" y="1818833"/>
            <a:ext cx="6982755" cy="1306512"/>
          </a:xfrm>
          <a:prstGeom prst="rect">
            <a:avLst/>
          </a:prstGeom>
        </p:spPr>
        <p:txBody>
          <a:bodyPr vert="horz"/>
          <a:lstStyle>
            <a:lvl1pPr marL="0" indent="0">
              <a:lnSpc>
                <a:spcPct val="80000"/>
              </a:lnSpc>
              <a:buNone/>
              <a:defRPr sz="9600" baseline="0">
                <a:solidFill>
                  <a:srgbClr val="000B32"/>
                </a:solidFill>
                <a:latin typeface="Esade Regular"/>
                <a:cs typeface="Esade Regular"/>
              </a:defRPr>
            </a:lvl1pPr>
          </a:lstStyle>
          <a:p>
            <a:pPr lvl="0"/>
            <a:r>
              <a:rPr lang="en-US" dirty="0"/>
              <a:t>Subtitle</a:t>
            </a:r>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6"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9" name="Picture 8"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460263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er1+Header2">
    <p:spTree>
      <p:nvGrpSpPr>
        <p:cNvPr id="1" name=""/>
        <p:cNvGrpSpPr/>
        <p:nvPr/>
      </p:nvGrpSpPr>
      <p:grpSpPr>
        <a:xfrm>
          <a:off x="0" y="0"/>
          <a:ext cx="0" cy="0"/>
          <a:chOff x="0" y="0"/>
          <a:chExt cx="0" cy="0"/>
        </a:xfrm>
      </p:grpSpPr>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sp>
        <p:nvSpPr>
          <p:cNvPr id="17"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20" name="Picture Placeholder 2"/>
          <p:cNvSpPr>
            <a:spLocks noGrp="1"/>
          </p:cNvSpPr>
          <p:nvPr>
            <p:ph type="pic" sz="quarter" idx="12"/>
          </p:nvPr>
        </p:nvSpPr>
        <p:spPr>
          <a:xfrm>
            <a:off x="12256256" y="0"/>
            <a:ext cx="12127744" cy="13715999"/>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21" name="Text Placeholder 27"/>
          <p:cNvSpPr>
            <a:spLocks noGrp="1"/>
          </p:cNvSpPr>
          <p:nvPr>
            <p:ph type="body" sz="quarter" idx="18"/>
          </p:nvPr>
        </p:nvSpPr>
        <p:spPr>
          <a:xfrm>
            <a:off x="3849688" y="4838273"/>
            <a:ext cx="7902609" cy="7840336"/>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2" name="Text Placeholder 2"/>
          <p:cNvSpPr>
            <a:spLocks noGrp="1"/>
          </p:cNvSpPr>
          <p:nvPr>
            <p:ph type="body" sz="quarter" idx="21" hasCustomPrompt="1"/>
          </p:nvPr>
        </p:nvSpPr>
        <p:spPr>
          <a:xfrm>
            <a:off x="3863045" y="1818832"/>
            <a:ext cx="7889252" cy="2596091"/>
          </a:xfrm>
          <a:prstGeom prst="rect">
            <a:avLst/>
          </a:prstGeom>
        </p:spPr>
        <p:txBody>
          <a:bodyPr vert="horz"/>
          <a:lstStyle>
            <a:lvl1pPr marL="0" indent="0">
              <a:lnSpc>
                <a:spcPct val="80000"/>
              </a:lnSpc>
              <a:buNone/>
              <a:defRPr sz="9600" baseline="0">
                <a:solidFill>
                  <a:srgbClr val="000B32"/>
                </a:solidFill>
                <a:latin typeface="Esade Regular"/>
                <a:cs typeface="Esade Regular"/>
              </a:defRPr>
            </a:lvl1pPr>
          </a:lstStyle>
          <a:p>
            <a:pPr lvl="0"/>
            <a:r>
              <a:rPr lang="en-US" dirty="0"/>
              <a:t>Subtitle</a:t>
            </a:r>
          </a:p>
          <a:p>
            <a:pPr lvl="0"/>
            <a:endParaRPr lang="en-US" dirty="0"/>
          </a:p>
        </p:txBody>
      </p:sp>
    </p:spTree>
    <p:extLst>
      <p:ext uri="{BB962C8B-B14F-4D97-AF65-F5344CB8AC3E}">
        <p14:creationId xmlns:p14="http://schemas.microsoft.com/office/powerpoint/2010/main" val="3019830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Header1+Header2">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12108521" y="1863205"/>
            <a:ext cx="10991822" cy="10224173"/>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10"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a:p>
            <a:pPr lvl="0"/>
            <a:r>
              <a:rPr lang="es-ES_tradnl" dirty="0"/>
              <a:t>AND SUBTITLE</a:t>
            </a:r>
          </a:p>
        </p:txBody>
      </p:sp>
      <p:sp>
        <p:nvSpPr>
          <p:cNvPr id="11" name="Text Placeholder 27"/>
          <p:cNvSpPr>
            <a:spLocks noGrp="1"/>
          </p:cNvSpPr>
          <p:nvPr>
            <p:ph type="body" sz="quarter" idx="18"/>
          </p:nvPr>
        </p:nvSpPr>
        <p:spPr>
          <a:xfrm>
            <a:off x="3849040" y="1863206"/>
            <a:ext cx="7865352" cy="10246070"/>
          </a:xfrm>
          <a:prstGeom prst="rect">
            <a:avLst/>
          </a:prstGeom>
        </p:spPr>
        <p:txBody>
          <a:bodyPr vert="horz"/>
          <a:lstStyle>
            <a:lvl1pPr marL="0" indent="0">
              <a:lnSpc>
                <a:spcPct val="100000"/>
              </a:lnSpc>
              <a:buNone/>
              <a:defRPr sz="3000">
                <a:solidFill>
                  <a:srgbClr val="000B32"/>
                </a:solidFill>
                <a:latin typeface="Arial Regular"/>
                <a:cs typeface="Arial Regular"/>
              </a:defRPr>
            </a:lvl1pPr>
            <a:lvl2pPr marL="457200" indent="0">
              <a:lnSpc>
                <a:spcPct val="100000"/>
              </a:lnSpc>
              <a:buNone/>
              <a:defRPr sz="2600">
                <a:solidFill>
                  <a:srgbClr val="000B32"/>
                </a:solidFill>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2"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9" name="Picture 8"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012631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s+Body+Bars chart">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1574800" y="2692399"/>
            <a:ext cx="10363200" cy="10091033"/>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22" name="Picture Placeholder 2"/>
          <p:cNvSpPr>
            <a:spLocks noGrp="1"/>
          </p:cNvSpPr>
          <p:nvPr>
            <p:ph type="pic" sz="quarter" idx="13"/>
          </p:nvPr>
        </p:nvSpPr>
        <p:spPr>
          <a:xfrm>
            <a:off x="12446000" y="2692399"/>
            <a:ext cx="10363200" cy="10091033"/>
          </a:xfrm>
          <a:prstGeom prst="rect">
            <a:avLst/>
          </a:prstGeom>
        </p:spPr>
        <p:txBody>
          <a:bodyPr vert="horz"/>
          <a:lstStyle>
            <a:lvl1pPr marL="0" indent="0">
              <a:buNone/>
              <a:defRPr>
                <a:solidFill>
                  <a:srgbClr val="000B32"/>
                </a:solidFill>
                <a:latin typeface="Arial Regular"/>
              </a:defRPr>
            </a:lvl1pPr>
          </a:lstStyle>
          <a:p>
            <a:endParaRPr lang="en-US" dirty="0"/>
          </a:p>
        </p:txBody>
      </p:sp>
      <p:sp>
        <p:nvSpPr>
          <p:cNvPr id="8"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0"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7" name="Picture 6"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724654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s+Body+Tabl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41DF911-1C80-1545-8BF6-EBFA52E6B8C6}"/>
              </a:ext>
            </a:extLst>
          </p:cNvPr>
          <p:cNvCxnSpPr/>
          <p:nvPr userDrawn="1"/>
        </p:nvCxnSpPr>
        <p:spPr>
          <a:xfrm>
            <a:off x="5353930" y="12783433"/>
            <a:ext cx="16463333" cy="0"/>
          </a:xfrm>
          <a:prstGeom prst="line">
            <a:avLst/>
          </a:prstGeom>
          <a:noFill/>
          <a:ln w="6350" cap="flat">
            <a:solidFill>
              <a:srgbClr val="000B32"/>
            </a:solidFill>
            <a:prstDash val="solid"/>
            <a:round/>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1D4AFDC4-73DC-0940-980F-5D7056627EB6}"/>
              </a:ext>
            </a:extLst>
          </p:cNvPr>
          <p:cNvCxnSpPr/>
          <p:nvPr userDrawn="1"/>
        </p:nvCxnSpPr>
        <p:spPr>
          <a:xfrm>
            <a:off x="5353930" y="1863206"/>
            <a:ext cx="16463333" cy="0"/>
          </a:xfrm>
          <a:prstGeom prst="line">
            <a:avLst/>
          </a:prstGeom>
          <a:noFill/>
          <a:ln w="6350" cap="flat">
            <a:solidFill>
              <a:srgbClr val="000B32"/>
            </a:solidFill>
            <a:prstDash val="solid"/>
            <a:round/>
          </a:ln>
          <a:effectLst/>
          <a:sp3d/>
        </p:spPr>
        <p:style>
          <a:lnRef idx="0">
            <a:scrgbClr r="0" g="0" b="0"/>
          </a:lnRef>
          <a:fillRef idx="0">
            <a:scrgbClr r="0" g="0" b="0"/>
          </a:fillRef>
          <a:effectRef idx="0">
            <a:scrgbClr r="0" g="0" b="0"/>
          </a:effectRef>
          <a:fontRef idx="none"/>
        </p:style>
      </p:cxnSp>
      <p:sp>
        <p:nvSpPr>
          <p:cNvPr id="26"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27" name="Text Placeholder 22"/>
          <p:cNvSpPr>
            <a:spLocks noGrp="1"/>
          </p:cNvSpPr>
          <p:nvPr>
            <p:ph type="body" sz="quarter" idx="17" hasCustomPrompt="1"/>
          </p:nvPr>
        </p:nvSpPr>
        <p:spPr>
          <a:xfrm>
            <a:off x="5354637" y="1981100"/>
            <a:ext cx="16462625" cy="887412"/>
          </a:xfrm>
          <a:prstGeom prst="rect">
            <a:avLst/>
          </a:prstGeom>
        </p:spPr>
        <p:txBody>
          <a:bodyPr vert="horz"/>
          <a:lstStyle>
            <a:lvl1pPr marL="0" indent="0">
              <a:lnSpc>
                <a:spcPct val="90000"/>
              </a:lnSpc>
              <a:buNone/>
              <a:defRPr sz="6000" b="1" baseline="0">
                <a:solidFill>
                  <a:srgbClr val="000B32"/>
                </a:solidFill>
                <a:latin typeface="Esade Regular"/>
                <a:cs typeface="Esade Regular"/>
              </a:defRPr>
            </a:lvl1pPr>
          </a:lstStyle>
          <a:p>
            <a:pPr lvl="0"/>
            <a:r>
              <a:rPr lang="en-US" dirty="0"/>
              <a:t>Subtitle</a:t>
            </a:r>
          </a:p>
        </p:txBody>
      </p:sp>
      <p:sp>
        <p:nvSpPr>
          <p:cNvPr id="28" name="Text Placeholder 18"/>
          <p:cNvSpPr>
            <a:spLocks noGrp="1"/>
          </p:cNvSpPr>
          <p:nvPr>
            <p:ph type="body" sz="quarter" idx="22"/>
          </p:nvPr>
        </p:nvSpPr>
        <p:spPr>
          <a:xfrm>
            <a:off x="5354637" y="3114970"/>
            <a:ext cx="16462625" cy="1018091"/>
          </a:xfrm>
          <a:prstGeom prst="rect">
            <a:avLst/>
          </a:prstGeom>
        </p:spPr>
        <p:txBody>
          <a:bodyPr vert="horz"/>
          <a:lstStyle>
            <a:lvl1pPr marL="0" indent="0">
              <a:lnSpc>
                <a:spcPct val="100000"/>
              </a:lnSpc>
              <a:buNone/>
              <a:defRPr sz="3000" baseline="0">
                <a:solidFill>
                  <a:srgbClr val="000B32"/>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a:t>
            </a:r>
            <a:endParaRPr lang="es-ES_tradnl" dirty="0"/>
          </a:p>
          <a:p>
            <a:pPr lvl="0"/>
            <a:endParaRPr lang="es-ES_tradnl" dirty="0"/>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0" name="Picture 9" descr="Recurso 2@3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262687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Subtitle">
    <p:spTree>
      <p:nvGrpSpPr>
        <p:cNvPr id="1" name=""/>
        <p:cNvGrpSpPr/>
        <p:nvPr/>
      </p:nvGrpSpPr>
      <p:grpSpPr>
        <a:xfrm>
          <a:off x="0" y="0"/>
          <a:ext cx="0" cy="0"/>
          <a:chOff x="0" y="0"/>
          <a:chExt cx="0" cy="0"/>
        </a:xfrm>
      </p:grpSpPr>
      <p:pic>
        <p:nvPicPr>
          <p:cNvPr id="3" name="Picture 2" descr=" GIAGONALES BIEN-1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1402" y="3377855"/>
            <a:ext cx="38163996" cy="10380174"/>
          </a:xfrm>
          <a:prstGeom prst="rect">
            <a:avLst/>
          </a:prstGeom>
        </p:spPr>
      </p:pic>
      <p:sp>
        <p:nvSpPr>
          <p:cNvPr id="10" name="Title 9"/>
          <p:cNvSpPr>
            <a:spLocks noGrp="1"/>
          </p:cNvSpPr>
          <p:nvPr>
            <p:ph type="title" hasCustomPrompt="1"/>
          </p:nvPr>
        </p:nvSpPr>
        <p:spPr>
          <a:xfrm>
            <a:off x="558800" y="2054591"/>
            <a:ext cx="21945600" cy="1561368"/>
          </a:xfrm>
          <a:prstGeom prst="rect">
            <a:avLst/>
          </a:prstGeom>
        </p:spPr>
        <p:txBody>
          <a:bodyPr vert="horz"/>
          <a:lstStyle>
            <a:lvl1pPr>
              <a:lnSpc>
                <a:spcPct val="80000"/>
              </a:lnSpc>
              <a:defRPr sz="10000">
                <a:solidFill>
                  <a:srgbClr val="000B32"/>
                </a:solidFill>
                <a:latin typeface="Esade Regular"/>
                <a:cs typeface="Esade Regular"/>
              </a:defRPr>
            </a:lvl1pPr>
          </a:lstStyle>
          <a:p>
            <a:r>
              <a:rPr lang="es-ES_tradnl" dirty="0"/>
              <a:t>01</a:t>
            </a:r>
            <a:endParaRPr lang="en-US" dirty="0"/>
          </a:p>
        </p:txBody>
      </p:sp>
      <p:sp>
        <p:nvSpPr>
          <p:cNvPr id="7" name="Text Placeholder 6"/>
          <p:cNvSpPr>
            <a:spLocks noGrp="1"/>
          </p:cNvSpPr>
          <p:nvPr>
            <p:ph type="body" sz="quarter" idx="11" hasCustomPrompt="1"/>
          </p:nvPr>
        </p:nvSpPr>
        <p:spPr>
          <a:xfrm>
            <a:off x="560651" y="3937764"/>
            <a:ext cx="21945600" cy="4630178"/>
          </a:xfrm>
          <a:prstGeom prst="rect">
            <a:avLst/>
          </a:prstGeom>
        </p:spPr>
        <p:txBody>
          <a:bodyPr vert="horz"/>
          <a:lstStyle>
            <a:lvl1pPr marL="0" indent="0">
              <a:lnSpc>
                <a:spcPct val="70000"/>
              </a:lnSpc>
              <a:buNone/>
              <a:defRPr sz="20000">
                <a:solidFill>
                  <a:srgbClr val="000B32"/>
                </a:solidFill>
                <a:latin typeface="Esade Regular"/>
                <a:cs typeface="Esade Regular"/>
              </a:defRPr>
            </a:lvl1pPr>
          </a:lstStyle>
          <a:p>
            <a:pPr lvl="0"/>
            <a:r>
              <a:rPr lang="en-US" dirty="0"/>
              <a:t>Title of the</a:t>
            </a:r>
          </a:p>
          <a:p>
            <a:pPr lvl="0"/>
            <a:r>
              <a:rPr lang="en-US" dirty="0"/>
              <a:t>section</a:t>
            </a:r>
          </a:p>
        </p:txBody>
      </p:sp>
      <p:sp>
        <p:nvSpPr>
          <p:cNvPr id="9" name="Text Placeholder 8"/>
          <p:cNvSpPr>
            <a:spLocks noGrp="1"/>
          </p:cNvSpPr>
          <p:nvPr>
            <p:ph type="body" sz="quarter" idx="12" hasCustomPrompt="1"/>
          </p:nvPr>
        </p:nvSpPr>
        <p:spPr>
          <a:xfrm>
            <a:off x="558800" y="8984013"/>
            <a:ext cx="21947188" cy="1450932"/>
          </a:xfrm>
          <a:prstGeom prst="rect">
            <a:avLst/>
          </a:prstGeom>
        </p:spPr>
        <p:txBody>
          <a:bodyPr vert="horz"/>
          <a:lstStyle>
            <a:lvl1pPr marL="0" indent="0">
              <a:lnSpc>
                <a:spcPct val="100000"/>
              </a:lnSpc>
              <a:buNone/>
              <a:defRPr sz="3000">
                <a:solidFill>
                  <a:srgbClr val="000B32"/>
                </a:solidFill>
                <a:latin typeface="Arial Regular"/>
                <a:cs typeface="Arial Regular"/>
              </a:defRPr>
            </a:lvl1pPr>
          </a:lstStyle>
          <a:p>
            <a:pPr lvl="0"/>
            <a:r>
              <a:rPr lang="es-ES_tradnl" dirty="0" err="1"/>
              <a:t>Subtitle</a:t>
            </a:r>
            <a:endParaRPr lang="en-US" dirty="0"/>
          </a:p>
        </p:txBody>
      </p:sp>
      <p:sp>
        <p:nvSpPr>
          <p:cNvPr id="13"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1" name="Picture 10" descr="Recurso 2@3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5597860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14" name="Picture 13" descr="Mesa de trabajo 5 copia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7021" y="12548226"/>
            <a:ext cx="5649960" cy="670220"/>
          </a:xfrm>
          <a:prstGeom prst="rect">
            <a:avLst/>
          </a:prstGeom>
        </p:spPr>
      </p:pic>
      <p:pic>
        <p:nvPicPr>
          <p:cNvPr id="4" name="Picture 3" descr="esade_display_blue@6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610" y="4837431"/>
            <a:ext cx="8822780" cy="2740693"/>
          </a:xfrm>
          <a:prstGeom prst="rect">
            <a:avLst/>
          </a:prstGeom>
        </p:spPr>
      </p:pic>
    </p:spTree>
    <p:extLst>
      <p:ext uri="{BB962C8B-B14F-4D97-AF65-F5344CB8AC3E}">
        <p14:creationId xmlns:p14="http://schemas.microsoft.com/office/powerpoint/2010/main" val="1118632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ne slide">
    <p:spTree>
      <p:nvGrpSpPr>
        <p:cNvPr id="1" name=""/>
        <p:cNvGrpSpPr/>
        <p:nvPr/>
      </p:nvGrpSpPr>
      <p:grpSpPr>
        <a:xfrm>
          <a:off x="0" y="0"/>
          <a:ext cx="0" cy="0"/>
          <a:chOff x="0" y="0"/>
          <a:chExt cx="0" cy="0"/>
        </a:xfrm>
      </p:grpSpPr>
      <p:sp>
        <p:nvSpPr>
          <p:cNvPr id="3"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9"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5" name="Picture 4"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27631062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1227401" y="4266220"/>
            <a:ext cx="21945600" cy="5213823"/>
          </a:xfrm>
          <a:prstGeom prst="rect">
            <a:avLst/>
          </a:prstGeom>
        </p:spPr>
        <p:txBody>
          <a:bodyPr vert="horz"/>
          <a:lstStyle>
            <a:lvl1pPr marL="0" indent="0" algn="ctr">
              <a:lnSpc>
                <a:spcPct val="70000"/>
              </a:lnSpc>
              <a:buNone/>
              <a:defRPr sz="20000" b="0" i="0">
                <a:solidFill>
                  <a:srgbClr val="EDEDFB"/>
                </a:solidFill>
                <a:latin typeface="Esade Regular"/>
                <a:cs typeface="Esade Regular"/>
              </a:defRPr>
            </a:lvl1pPr>
          </a:lstStyle>
          <a:p>
            <a:pPr lvl="0"/>
            <a:r>
              <a:rPr lang="en-US" dirty="0"/>
              <a:t>Title</a:t>
            </a:r>
          </a:p>
        </p:txBody>
      </p:sp>
      <p:pic>
        <p:nvPicPr>
          <p:cNvPr id="14" name="Picture 13" descr="Mesa de trabajo 5 copia 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7020" y="12395826"/>
            <a:ext cx="5649960" cy="670220"/>
          </a:xfrm>
          <a:prstGeom prst="rect">
            <a:avLst/>
          </a:prstGeom>
        </p:spPr>
      </p:pic>
      <p:pic>
        <p:nvPicPr>
          <p:cNvPr id="5" name="Picture 4" descr="logo_text@6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3838315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7062" y="2256971"/>
            <a:ext cx="22834600" cy="1756229"/>
          </a:xfrm>
          <a:prstGeom prst="rect">
            <a:avLst/>
          </a:prstGeom>
        </p:spPr>
        <p:txBody>
          <a:bodyPr vert="horz"/>
          <a:lstStyle>
            <a:lvl1pPr algn="l">
              <a:lnSpc>
                <a:spcPct val="90000"/>
              </a:lnSpc>
              <a:defRPr sz="10000" b="0">
                <a:solidFill>
                  <a:srgbClr val="EDEDFB"/>
                </a:solidFill>
                <a:latin typeface="Esade Regular"/>
                <a:cs typeface="Esade Regular"/>
              </a:defRPr>
            </a:lvl1pPr>
          </a:lstStyle>
          <a:p>
            <a:r>
              <a:rPr lang="es-ES_tradnl" dirty="0"/>
              <a:t>01 – </a:t>
            </a:r>
            <a:r>
              <a:rPr lang="es-ES_tradnl" dirty="0" err="1"/>
              <a:t>Title</a:t>
            </a:r>
            <a:endParaRPr lang="en-US" dirty="0"/>
          </a:p>
        </p:txBody>
      </p:sp>
      <p:sp>
        <p:nvSpPr>
          <p:cNvPr id="19" name="Text Placeholder 18"/>
          <p:cNvSpPr>
            <a:spLocks noGrp="1"/>
          </p:cNvSpPr>
          <p:nvPr>
            <p:ph type="body" sz="quarter" idx="10" hasCustomPrompt="1"/>
          </p:nvPr>
        </p:nvSpPr>
        <p:spPr>
          <a:xfrm>
            <a:off x="691661" y="4416424"/>
            <a:ext cx="22860521" cy="1755775"/>
          </a:xfrm>
          <a:prstGeom prst="rect">
            <a:avLst/>
          </a:prstGeom>
        </p:spPr>
        <p:txBody>
          <a:bodyPr vert="horz"/>
          <a:lstStyle>
            <a:lvl1pPr marL="0" indent="0">
              <a:lnSpc>
                <a:spcPct val="90000"/>
              </a:lnSpc>
              <a:buNone/>
              <a:defRPr sz="10000">
                <a:latin typeface="Esade Regular"/>
                <a:cs typeface="Esade Regular"/>
              </a:defRPr>
            </a:lvl1pPr>
          </a:lstStyle>
          <a:p>
            <a:pPr lvl="0"/>
            <a:r>
              <a:rPr lang="es-ES_tradnl" dirty="0"/>
              <a:t>02 – </a:t>
            </a:r>
            <a:r>
              <a:rPr lang="es-ES_tradnl" dirty="0" err="1"/>
              <a:t>Title</a:t>
            </a:r>
            <a:endParaRPr lang="en-US" dirty="0"/>
          </a:p>
        </p:txBody>
      </p:sp>
      <p:sp>
        <p:nvSpPr>
          <p:cNvPr id="21" name="Text Placeholder 20"/>
          <p:cNvSpPr>
            <a:spLocks noGrp="1"/>
          </p:cNvSpPr>
          <p:nvPr>
            <p:ph type="body" sz="quarter" idx="11" hasCustomPrompt="1"/>
          </p:nvPr>
        </p:nvSpPr>
        <p:spPr>
          <a:xfrm>
            <a:off x="691662" y="65754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03 – </a:t>
            </a:r>
            <a:r>
              <a:rPr lang="es-ES_tradnl" dirty="0" err="1"/>
              <a:t>Title</a:t>
            </a:r>
            <a:endParaRPr lang="en-US" dirty="0"/>
          </a:p>
        </p:txBody>
      </p:sp>
      <p:sp>
        <p:nvSpPr>
          <p:cNvPr id="23" name="Text Placeholder 22"/>
          <p:cNvSpPr>
            <a:spLocks noGrp="1"/>
          </p:cNvSpPr>
          <p:nvPr>
            <p:ph type="body" sz="quarter" idx="12" hasCustomPrompt="1"/>
          </p:nvPr>
        </p:nvSpPr>
        <p:spPr>
          <a:xfrm>
            <a:off x="692150" y="88106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04 – </a:t>
            </a:r>
            <a:r>
              <a:rPr lang="es-ES_tradnl" dirty="0" err="1"/>
              <a:t>Title</a:t>
            </a:r>
            <a:endParaRPr lang="en-US" dirty="0"/>
          </a:p>
        </p:txBody>
      </p:sp>
      <p:sp>
        <p:nvSpPr>
          <p:cNvPr id="15" name="Text Placeholder 22"/>
          <p:cNvSpPr>
            <a:spLocks noGrp="1"/>
          </p:cNvSpPr>
          <p:nvPr>
            <p:ph type="body" sz="quarter" idx="14" hasCustomPrompt="1"/>
          </p:nvPr>
        </p:nvSpPr>
        <p:spPr>
          <a:xfrm>
            <a:off x="692150" y="11122025"/>
            <a:ext cx="22859378" cy="1755775"/>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sz="10000">
                <a:latin typeface="Esade Regular"/>
                <a:cs typeface="Esade Regular"/>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05 – </a:t>
            </a:r>
            <a:r>
              <a:rPr lang="es-ES_tradnl" dirty="0" err="1"/>
              <a:t>Title</a:t>
            </a:r>
            <a:endParaRPr lang="en-US" dirty="0"/>
          </a:p>
        </p:txBody>
      </p:sp>
      <p:sp>
        <p:nvSpPr>
          <p:cNvPr id="17" name="Content Placeholder 6"/>
          <p:cNvSpPr>
            <a:spLocks noGrp="1"/>
          </p:cNvSpPr>
          <p:nvPr>
            <p:ph sz="quarter" idx="15"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20"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16" name="Picture 15"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3846193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558800" y="2054591"/>
            <a:ext cx="21945600" cy="1561368"/>
          </a:xfrm>
          <a:prstGeom prst="rect">
            <a:avLst/>
          </a:prstGeom>
        </p:spPr>
        <p:txBody>
          <a:bodyPr vert="horz"/>
          <a:lstStyle>
            <a:lvl1pPr>
              <a:lnSpc>
                <a:spcPct val="80000"/>
              </a:lnSpc>
              <a:defRPr sz="10000">
                <a:solidFill>
                  <a:srgbClr val="EDEDFB"/>
                </a:solidFill>
                <a:latin typeface="Esade Regular"/>
                <a:cs typeface="Esade Regular"/>
              </a:defRPr>
            </a:lvl1pPr>
          </a:lstStyle>
          <a:p>
            <a:r>
              <a:rPr lang="es-ES_tradnl" dirty="0"/>
              <a:t>01</a:t>
            </a:r>
            <a:endParaRPr lang="en-US" dirty="0"/>
          </a:p>
        </p:txBody>
      </p:sp>
      <p:sp>
        <p:nvSpPr>
          <p:cNvPr id="7" name="Text Placeholder 6"/>
          <p:cNvSpPr>
            <a:spLocks noGrp="1"/>
          </p:cNvSpPr>
          <p:nvPr>
            <p:ph type="body" sz="quarter" idx="11" hasCustomPrompt="1"/>
          </p:nvPr>
        </p:nvSpPr>
        <p:spPr>
          <a:xfrm>
            <a:off x="560651" y="3937764"/>
            <a:ext cx="21945600" cy="5093658"/>
          </a:xfrm>
          <a:prstGeom prst="rect">
            <a:avLst/>
          </a:prstGeom>
        </p:spPr>
        <p:txBody>
          <a:bodyPr vert="horz"/>
          <a:lstStyle>
            <a:lvl1pPr marL="0" indent="0">
              <a:lnSpc>
                <a:spcPct val="70000"/>
              </a:lnSpc>
              <a:buNone/>
              <a:defRPr sz="20000" baseline="0">
                <a:latin typeface="Esade Regular"/>
                <a:cs typeface="Esade Regular"/>
              </a:defRPr>
            </a:lvl1pPr>
          </a:lstStyle>
          <a:p>
            <a:pPr lvl="0"/>
            <a:r>
              <a:rPr lang="en-US" dirty="0"/>
              <a:t>Title of the</a:t>
            </a:r>
          </a:p>
          <a:p>
            <a:pPr lvl="0"/>
            <a:r>
              <a:rPr lang="en-US" dirty="0"/>
              <a:t>section</a:t>
            </a:r>
          </a:p>
        </p:txBody>
      </p:sp>
      <p:sp>
        <p:nvSpPr>
          <p:cNvPr id="9" name="Text Placeholder 8"/>
          <p:cNvSpPr>
            <a:spLocks noGrp="1"/>
          </p:cNvSpPr>
          <p:nvPr>
            <p:ph type="body" sz="quarter" idx="12" hasCustomPrompt="1"/>
          </p:nvPr>
        </p:nvSpPr>
        <p:spPr>
          <a:xfrm>
            <a:off x="558800" y="8936172"/>
            <a:ext cx="21947188" cy="1676400"/>
          </a:xfrm>
          <a:prstGeom prst="rect">
            <a:avLst/>
          </a:prstGeom>
        </p:spPr>
        <p:txBody>
          <a:bodyPr vert="horz"/>
          <a:lstStyle>
            <a:lvl1pPr marL="0" indent="0">
              <a:lnSpc>
                <a:spcPct val="100000"/>
              </a:lnSpc>
              <a:buNone/>
              <a:defRPr sz="3000" b="0">
                <a:latin typeface="Arial Regular"/>
                <a:cs typeface="Arial Regular"/>
              </a:defRPr>
            </a:lvl1pPr>
          </a:lstStyle>
          <a:p>
            <a:pPr lvl="0"/>
            <a:r>
              <a:rPr lang="es-ES_tradnl" dirty="0" err="1"/>
              <a:t>Subtitle</a:t>
            </a:r>
            <a:endParaRPr lang="en-US" dirty="0"/>
          </a:p>
        </p:txBody>
      </p:sp>
      <p:sp>
        <p:nvSpPr>
          <p:cNvPr id="11"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3"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8" name="Picture 7"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816606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Header">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24384000" cy="13716000"/>
          </a:xfrm>
          <a:prstGeom prst="rect">
            <a:avLst/>
          </a:prstGeom>
        </p:spPr>
        <p:txBody>
          <a:bodyPr vert="horz"/>
          <a:lstStyle>
            <a:lvl1pPr marL="0" indent="0">
              <a:buNone/>
              <a:defRPr>
                <a:latin typeface="Arial Regular"/>
              </a:defRPr>
            </a:lvl1pPr>
          </a:lstStyle>
          <a:p>
            <a:endParaRPr lang="en-US" dirty="0"/>
          </a:p>
        </p:txBody>
      </p:sp>
      <p:sp>
        <p:nvSpPr>
          <p:cNvPr id="7" name="Slide Number">
            <a:extLst>
              <a:ext uri="{FF2B5EF4-FFF2-40B4-BE49-F238E27FC236}">
                <a16:creationId xmlns:a16="http://schemas.microsoft.com/office/drawing/2014/main" id="{D4ADE198-B318-2A40-AAE2-C809744EDDB7}"/>
              </a:ext>
            </a:extLst>
          </p:cNvPr>
          <p:cNvSpPr txBox="1">
            <a:spLocks/>
          </p:cNvSpPr>
          <p:nvPr userDrawn="1"/>
        </p:nvSpPr>
        <p:spPr>
          <a:xfrm>
            <a:off x="23478258" y="576858"/>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sp>
        <p:nvSpPr>
          <p:cNvPr id="6" name="Title 1"/>
          <p:cNvSpPr>
            <a:spLocks noGrp="1"/>
          </p:cNvSpPr>
          <p:nvPr>
            <p:ph type="title" hasCustomPrompt="1"/>
          </p:nvPr>
        </p:nvSpPr>
        <p:spPr>
          <a:xfrm>
            <a:off x="0" y="5038624"/>
            <a:ext cx="24384000" cy="3589630"/>
          </a:xfrm>
          <a:prstGeom prst="rect">
            <a:avLst/>
          </a:prstGeom>
        </p:spPr>
        <p:txBody>
          <a:bodyPr vert="horz"/>
          <a:lstStyle>
            <a:lvl1pPr algn="ctr">
              <a:lnSpc>
                <a:spcPct val="80000"/>
              </a:lnSpc>
              <a:defRPr sz="15000" b="0" baseline="0">
                <a:solidFill>
                  <a:srgbClr val="EDEDFB"/>
                </a:solidFill>
                <a:latin typeface="Esade Bold"/>
                <a:cs typeface="Esade Bold"/>
              </a:defRPr>
            </a:lvl1pPr>
          </a:lstStyle>
          <a:p>
            <a:r>
              <a:rPr lang="es-ES_tradnl" dirty="0"/>
              <a:t>A </a:t>
            </a:r>
            <a:r>
              <a:rPr lang="es-ES_tradnl" dirty="0" err="1"/>
              <a:t>two</a:t>
            </a:r>
            <a:br>
              <a:rPr lang="es-ES_tradnl" dirty="0"/>
            </a:br>
            <a:r>
              <a:rPr lang="es-ES_tradnl" dirty="0"/>
              <a:t>line </a:t>
            </a:r>
            <a:r>
              <a:rPr lang="es-ES_tradnl" dirty="0" err="1"/>
              <a:t>header</a:t>
            </a:r>
            <a:endParaRPr lang="en-US" dirty="0"/>
          </a:p>
        </p:txBody>
      </p:sp>
    </p:spTree>
    <p:extLst>
      <p:ext uri="{BB962C8B-B14F-4D97-AF65-F5344CB8AC3E}">
        <p14:creationId xmlns:p14="http://schemas.microsoft.com/office/powerpoint/2010/main" val="7197780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Body">
    <p:spTree>
      <p:nvGrpSpPr>
        <p:cNvPr id="1" name=""/>
        <p:cNvGrpSpPr/>
        <p:nvPr/>
      </p:nvGrpSpPr>
      <p:grpSpPr>
        <a:xfrm>
          <a:off x="0" y="0"/>
          <a:ext cx="0" cy="0"/>
          <a:chOff x="0" y="0"/>
          <a:chExt cx="0" cy="0"/>
        </a:xfrm>
      </p:grpSpPr>
      <p:sp>
        <p:nvSpPr>
          <p:cNvPr id="7" name="Text Placeholder 18"/>
          <p:cNvSpPr>
            <a:spLocks noGrp="1"/>
          </p:cNvSpPr>
          <p:nvPr>
            <p:ph type="body" sz="quarter" idx="13"/>
          </p:nvPr>
        </p:nvSpPr>
        <p:spPr>
          <a:xfrm>
            <a:off x="2757071" y="2654301"/>
            <a:ext cx="20697671" cy="3784600"/>
          </a:xfrm>
          <a:prstGeom prst="rect">
            <a:avLst/>
          </a:prstGeom>
        </p:spPr>
        <p:txBody>
          <a:bodyPr vert="horz"/>
          <a:lstStyle>
            <a:lvl1pPr marL="0" indent="0">
              <a:lnSpc>
                <a:spcPct val="100000"/>
              </a:lnSpc>
              <a:buNone/>
              <a:defRPr sz="3000">
                <a:latin typeface="Arial Regular"/>
                <a:cs typeface="Arial Regular"/>
              </a:defRPr>
            </a:lvl1pPr>
            <a:lvl2pPr marL="457200" indent="0">
              <a:lnSpc>
                <a:spcPct val="80000"/>
              </a:lnSpc>
              <a:buNone/>
              <a:defRPr sz="3000">
                <a:latin typeface="Arial"/>
                <a:cs typeface="Arial"/>
              </a:defRPr>
            </a:lvl2pPr>
            <a:lvl3pPr marL="914400" indent="0">
              <a:lnSpc>
                <a:spcPct val="80000"/>
              </a:lnSpc>
              <a:buNone/>
              <a:defRPr sz="3000">
                <a:latin typeface="Arial"/>
                <a:cs typeface="Arial"/>
              </a:defRPr>
            </a:lvl3pPr>
            <a:lvl4pPr marL="1371600" indent="0">
              <a:lnSpc>
                <a:spcPct val="80000"/>
              </a:lnSpc>
              <a:buNone/>
              <a:defRPr sz="3000">
                <a:latin typeface="Arial"/>
                <a:cs typeface="Arial"/>
              </a:defRPr>
            </a:lvl4pPr>
            <a:lvl5pPr marL="1828800" indent="0">
              <a:lnSpc>
                <a:spcPct val="80000"/>
              </a:lnSpc>
              <a:buNone/>
              <a:defRPr sz="3000">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6"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0"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8" name="Picture 7"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30371665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Icons 3 columns">
    <p:spTree>
      <p:nvGrpSpPr>
        <p:cNvPr id="1" name=""/>
        <p:cNvGrpSpPr/>
        <p:nvPr/>
      </p:nvGrpSpPr>
      <p:grpSpPr>
        <a:xfrm>
          <a:off x="0" y="0"/>
          <a:ext cx="0" cy="0"/>
          <a:chOff x="0" y="0"/>
          <a:chExt cx="0" cy="0"/>
        </a:xfrm>
      </p:grpSpPr>
      <p:sp>
        <p:nvSpPr>
          <p:cNvPr id="8"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sp>
        <p:nvSpPr>
          <p:cNvPr id="15" name="Text Placeholder 27"/>
          <p:cNvSpPr>
            <a:spLocks noGrp="1"/>
          </p:cNvSpPr>
          <p:nvPr>
            <p:ph type="body" sz="quarter" idx="21"/>
          </p:nvPr>
        </p:nvSpPr>
        <p:spPr>
          <a:xfrm>
            <a:off x="9490363" y="8451273"/>
            <a:ext cx="5149274" cy="2446145"/>
          </a:xfrm>
          <a:prstGeom prst="rect">
            <a:avLst/>
          </a:prstGeom>
        </p:spPr>
        <p:txBody>
          <a:bodyPr vert="horz"/>
          <a:lstStyle>
            <a:lvl1pPr marL="0" indent="0" algn="ctr">
              <a:lnSpc>
                <a:spcPct val="100000"/>
              </a:lnSpc>
              <a:buNone/>
              <a:defRPr sz="3000">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6" name="Text Placeholder 27"/>
          <p:cNvSpPr>
            <a:spLocks noGrp="1"/>
          </p:cNvSpPr>
          <p:nvPr>
            <p:ph type="body" sz="quarter" idx="22"/>
          </p:nvPr>
        </p:nvSpPr>
        <p:spPr>
          <a:xfrm>
            <a:off x="2262909" y="8451273"/>
            <a:ext cx="5149274" cy="2446145"/>
          </a:xfrm>
          <a:prstGeom prst="rect">
            <a:avLst/>
          </a:prstGeom>
        </p:spPr>
        <p:txBody>
          <a:bodyPr vert="horz"/>
          <a:lstStyle>
            <a:lvl1pPr marL="0" indent="0" algn="ctr">
              <a:lnSpc>
                <a:spcPct val="100000"/>
              </a:lnSpc>
              <a:buNone/>
              <a:defRPr sz="3000">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7" name="Text Placeholder 27"/>
          <p:cNvSpPr>
            <a:spLocks noGrp="1"/>
          </p:cNvSpPr>
          <p:nvPr>
            <p:ph type="body" sz="quarter" idx="23"/>
          </p:nvPr>
        </p:nvSpPr>
        <p:spPr>
          <a:xfrm>
            <a:off x="16740909" y="8451273"/>
            <a:ext cx="5149274" cy="2446145"/>
          </a:xfrm>
          <a:prstGeom prst="rect">
            <a:avLst/>
          </a:prstGeom>
        </p:spPr>
        <p:txBody>
          <a:bodyPr vert="horz"/>
          <a:lstStyle>
            <a:lvl1pPr marL="0" indent="0" algn="ctr">
              <a:lnSpc>
                <a:spcPct val="100000"/>
              </a:lnSpc>
              <a:buNone/>
              <a:defRPr sz="3000">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9" name="Picture Placeholder 2"/>
          <p:cNvSpPr>
            <a:spLocks noGrp="1"/>
          </p:cNvSpPr>
          <p:nvPr>
            <p:ph type="pic" sz="quarter" idx="12"/>
          </p:nvPr>
        </p:nvSpPr>
        <p:spPr>
          <a:xfrm>
            <a:off x="3163143" y="3925455"/>
            <a:ext cx="3325402" cy="3387208"/>
          </a:xfrm>
          <a:prstGeom prst="rect">
            <a:avLst/>
          </a:prstGeom>
        </p:spPr>
        <p:txBody>
          <a:bodyPr vert="horz"/>
          <a:lstStyle>
            <a:lvl1pPr marL="0" indent="0">
              <a:buNone/>
              <a:defRPr>
                <a:latin typeface="Arial Regular"/>
              </a:defRPr>
            </a:lvl1pPr>
          </a:lstStyle>
          <a:p>
            <a:endParaRPr lang="en-US" dirty="0"/>
          </a:p>
        </p:txBody>
      </p:sp>
      <p:sp>
        <p:nvSpPr>
          <p:cNvPr id="20" name="Picture Placeholder 2"/>
          <p:cNvSpPr>
            <a:spLocks noGrp="1"/>
          </p:cNvSpPr>
          <p:nvPr>
            <p:ph type="pic" sz="quarter" idx="24"/>
          </p:nvPr>
        </p:nvSpPr>
        <p:spPr>
          <a:xfrm>
            <a:off x="10390598" y="3925455"/>
            <a:ext cx="3325402" cy="3387208"/>
          </a:xfrm>
          <a:prstGeom prst="rect">
            <a:avLst/>
          </a:prstGeom>
        </p:spPr>
        <p:txBody>
          <a:bodyPr vert="horz"/>
          <a:lstStyle>
            <a:lvl1pPr marL="0" indent="0">
              <a:buNone/>
              <a:defRPr>
                <a:latin typeface="Arial Regular"/>
              </a:defRPr>
            </a:lvl1pPr>
          </a:lstStyle>
          <a:p>
            <a:endParaRPr lang="en-US" dirty="0"/>
          </a:p>
        </p:txBody>
      </p:sp>
      <p:sp>
        <p:nvSpPr>
          <p:cNvPr id="21" name="Picture Placeholder 2"/>
          <p:cNvSpPr>
            <a:spLocks noGrp="1"/>
          </p:cNvSpPr>
          <p:nvPr>
            <p:ph type="pic" sz="quarter" idx="25"/>
          </p:nvPr>
        </p:nvSpPr>
        <p:spPr>
          <a:xfrm>
            <a:off x="17641143" y="3925455"/>
            <a:ext cx="3325402" cy="3387208"/>
          </a:xfrm>
          <a:prstGeom prst="rect">
            <a:avLst/>
          </a:prstGeom>
        </p:spPr>
        <p:txBody>
          <a:bodyPr vert="horz"/>
          <a:lstStyle>
            <a:lvl1pPr marL="0" indent="0">
              <a:buNone/>
              <a:defRPr>
                <a:latin typeface="Arial Regular"/>
              </a:defRPr>
            </a:lvl1pPr>
          </a:lstStyle>
          <a:p>
            <a:endParaRPr lang="en-US" dirty="0"/>
          </a:p>
        </p:txBody>
      </p:sp>
      <p:pic>
        <p:nvPicPr>
          <p:cNvPr id="11" name="Picture 10"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39020372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Body 2 columns">
    <p:spTree>
      <p:nvGrpSpPr>
        <p:cNvPr id="1" name=""/>
        <p:cNvGrpSpPr/>
        <p:nvPr/>
      </p:nvGrpSpPr>
      <p:grpSpPr>
        <a:xfrm>
          <a:off x="0" y="0"/>
          <a:ext cx="0" cy="0"/>
          <a:chOff x="0" y="0"/>
          <a:chExt cx="0" cy="0"/>
        </a:xfrm>
      </p:grpSpPr>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chemeClr val="tx1"/>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chemeClr val="tx1"/>
                </a:solidFill>
                <a:latin typeface="Esade Regular"/>
                <a:cs typeface="Esade Regular"/>
              </a:defRPr>
            </a:lvl1pPr>
          </a:lstStyle>
          <a:p>
            <a:pPr lvl="0"/>
            <a:r>
              <a:rPr lang="en-US" dirty="0"/>
              <a:t>Subtitle</a:t>
            </a:r>
          </a:p>
        </p:txBody>
      </p:sp>
      <p:sp>
        <p:nvSpPr>
          <p:cNvPr id="11"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chemeClr val="tx1"/>
                </a:solidFill>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chemeClr val="tx1"/>
                </a:solidFill>
                <a:latin typeface="Arial Regular"/>
                <a:ea typeface="Arial Regular"/>
                <a:cs typeface="Arial Regular"/>
              </a:rPr>
              <a:pPr/>
              <a:t>‹Nº›</a:t>
            </a:fld>
            <a:endParaRPr lang="es-ES" dirty="0">
              <a:solidFill>
                <a:schemeClr val="tx1"/>
              </a:solidFill>
              <a:latin typeface="Arial Regular"/>
              <a:ea typeface="Arial Regular"/>
              <a:cs typeface="Arial Regular"/>
            </a:endParaRPr>
          </a:p>
        </p:txBody>
      </p:sp>
      <p:pic>
        <p:nvPicPr>
          <p:cNvPr id="7" name="Picture 6"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3396812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Body 2 columns">
    <p:spTree>
      <p:nvGrpSpPr>
        <p:cNvPr id="1" name=""/>
        <p:cNvGrpSpPr/>
        <p:nvPr/>
      </p:nvGrpSpPr>
      <p:grpSpPr>
        <a:xfrm>
          <a:off x="0" y="0"/>
          <a:ext cx="0" cy="0"/>
          <a:chOff x="0" y="0"/>
          <a:chExt cx="0" cy="0"/>
        </a:xfrm>
      </p:grpSpPr>
      <p:cxnSp>
        <p:nvCxnSpPr>
          <p:cNvPr id="10" name="Straight Connector 9"/>
          <p:cNvCxnSpPr/>
          <p:nvPr userDrawn="1"/>
        </p:nvCxnSpPr>
        <p:spPr>
          <a:xfrm>
            <a:off x="3849039" y="5026837"/>
            <a:ext cx="7663135" cy="0"/>
          </a:xfrm>
          <a:prstGeom prst="line">
            <a:avLst/>
          </a:prstGeom>
          <a:ln w="19050" cmpd="sng">
            <a:solidFill>
              <a:srgbClr val="EDEDFB"/>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sz="quarter" idx="37" hasCustomPrompt="1"/>
          </p:nvPr>
        </p:nvSpPr>
        <p:spPr>
          <a:xfrm>
            <a:off x="3849038" y="3489260"/>
            <a:ext cx="7663135" cy="1306512"/>
          </a:xfrm>
          <a:prstGeom prst="rect">
            <a:avLst/>
          </a:prstGeom>
        </p:spPr>
        <p:txBody>
          <a:bodyPr vert="horz"/>
          <a:lstStyle>
            <a:lvl1pPr marL="0" indent="0">
              <a:lnSpc>
                <a:spcPct val="80000"/>
              </a:lnSpc>
              <a:buNone/>
              <a:defRPr sz="11500" baseline="0">
                <a:solidFill>
                  <a:srgbClr val="224BB9"/>
                </a:solidFill>
                <a:latin typeface="Esade Regular"/>
                <a:cs typeface="Esade Regular"/>
              </a:defRPr>
            </a:lvl1pPr>
          </a:lstStyle>
          <a:p>
            <a:pPr lvl="0"/>
            <a:r>
              <a:rPr lang="en-US" dirty="0"/>
              <a:t>1ºlevel data</a:t>
            </a:r>
          </a:p>
        </p:txBody>
      </p:sp>
      <p:sp>
        <p:nvSpPr>
          <p:cNvPr id="15" name="Text Placeholder 18"/>
          <p:cNvSpPr>
            <a:spLocks noGrp="1"/>
          </p:cNvSpPr>
          <p:nvPr>
            <p:ph type="body" sz="quarter" idx="38" hasCustomPrompt="1"/>
          </p:nvPr>
        </p:nvSpPr>
        <p:spPr>
          <a:xfrm>
            <a:off x="3849038" y="5314641"/>
            <a:ext cx="7663135" cy="1008388"/>
          </a:xfrm>
          <a:prstGeom prst="rect">
            <a:avLst/>
          </a:prstGeom>
        </p:spPr>
        <p:txBody>
          <a:bodyPr vert="horz"/>
          <a:lstStyle>
            <a:lvl1pPr marL="0" indent="0">
              <a:lnSpc>
                <a:spcPct val="100000"/>
              </a:lnSpc>
              <a:buNone/>
              <a:defRPr sz="2800">
                <a:solidFill>
                  <a:srgbClr val="EDEDFB"/>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Description</a:t>
            </a:r>
            <a:endParaRPr lang="es-ES_tradnl" dirty="0"/>
          </a:p>
        </p:txBody>
      </p:sp>
      <p:cxnSp>
        <p:nvCxnSpPr>
          <p:cNvPr id="23" name="Straight Connector 22"/>
          <p:cNvCxnSpPr/>
          <p:nvPr userDrawn="1"/>
        </p:nvCxnSpPr>
        <p:spPr>
          <a:xfrm>
            <a:off x="12086650" y="5026837"/>
            <a:ext cx="6907056" cy="0"/>
          </a:xfrm>
          <a:prstGeom prst="line">
            <a:avLst/>
          </a:prstGeom>
          <a:ln w="19050" cmpd="sng">
            <a:solidFill>
              <a:srgbClr val="EDEDFB"/>
            </a:solidFill>
          </a:ln>
          <a:effectLst/>
        </p:spPr>
        <p:style>
          <a:lnRef idx="2">
            <a:schemeClr val="accent1"/>
          </a:lnRef>
          <a:fillRef idx="0">
            <a:schemeClr val="accent1"/>
          </a:fillRef>
          <a:effectRef idx="1">
            <a:schemeClr val="accent1"/>
          </a:effectRef>
          <a:fontRef idx="minor">
            <a:schemeClr val="tx1"/>
          </a:fontRef>
        </p:style>
      </p:cxnSp>
      <p:sp>
        <p:nvSpPr>
          <p:cNvPr id="24" name="Text Placeholder 2"/>
          <p:cNvSpPr>
            <a:spLocks noGrp="1"/>
          </p:cNvSpPr>
          <p:nvPr>
            <p:ph type="body" sz="quarter" idx="39" hasCustomPrompt="1"/>
          </p:nvPr>
        </p:nvSpPr>
        <p:spPr>
          <a:xfrm>
            <a:off x="12086650" y="3837994"/>
            <a:ext cx="6907056" cy="957777"/>
          </a:xfrm>
          <a:prstGeom prst="rect">
            <a:avLst/>
          </a:prstGeom>
        </p:spPr>
        <p:txBody>
          <a:bodyPr vert="horz"/>
          <a:lstStyle>
            <a:lvl1pPr marL="0" indent="0">
              <a:lnSpc>
                <a:spcPct val="80000"/>
              </a:lnSpc>
              <a:buNone/>
              <a:defRPr sz="8800" baseline="0">
                <a:solidFill>
                  <a:srgbClr val="224BB9"/>
                </a:solidFill>
                <a:latin typeface="Esade Regular"/>
                <a:cs typeface="Esade Regular"/>
              </a:defRPr>
            </a:lvl1pPr>
          </a:lstStyle>
          <a:p>
            <a:pPr lvl="0"/>
            <a:r>
              <a:rPr lang="en-US" dirty="0"/>
              <a:t>2ºlevel data</a:t>
            </a:r>
          </a:p>
        </p:txBody>
      </p:sp>
      <p:sp>
        <p:nvSpPr>
          <p:cNvPr id="25" name="Text Placeholder 18"/>
          <p:cNvSpPr>
            <a:spLocks noGrp="1"/>
          </p:cNvSpPr>
          <p:nvPr>
            <p:ph type="body" sz="quarter" idx="40" hasCustomPrompt="1"/>
          </p:nvPr>
        </p:nvSpPr>
        <p:spPr>
          <a:xfrm>
            <a:off x="12086649" y="5314641"/>
            <a:ext cx="6907057" cy="1008388"/>
          </a:xfrm>
          <a:prstGeom prst="rect">
            <a:avLst/>
          </a:prstGeom>
        </p:spPr>
        <p:txBody>
          <a:bodyPr vert="horz"/>
          <a:lstStyle>
            <a:lvl1pPr marL="0" indent="0">
              <a:lnSpc>
                <a:spcPct val="100000"/>
              </a:lnSpc>
              <a:buNone/>
              <a:defRPr sz="2800">
                <a:solidFill>
                  <a:srgbClr val="EDEDFB"/>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Description</a:t>
            </a:r>
            <a:endParaRPr lang="es-ES_tradnl" dirty="0"/>
          </a:p>
        </p:txBody>
      </p:sp>
      <p:sp>
        <p:nvSpPr>
          <p:cNvPr id="16"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solidFill>
                  <a:srgbClr val="EDEDFB"/>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17"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solidFill>
                  <a:srgbClr val="EDEDFB"/>
                </a:solidFill>
                <a:latin typeface="Esade Regular"/>
                <a:cs typeface="Esade Regular"/>
              </a:defRPr>
            </a:lvl1pPr>
          </a:lstStyle>
          <a:p>
            <a:pPr lvl="0"/>
            <a:r>
              <a:rPr lang="en-US" dirty="0"/>
              <a:t>Subtitle</a:t>
            </a:r>
          </a:p>
        </p:txBody>
      </p:sp>
      <p:sp>
        <p:nvSpPr>
          <p:cNvPr id="19"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EDEDFB"/>
                </a:solidFill>
                <a:latin typeface="Arial Regular"/>
                <a:cs typeface="Arial Regular"/>
              </a:defRPr>
            </a:lvl1pPr>
          </a:lstStyle>
          <a:p>
            <a:pPr lvl="0"/>
            <a:r>
              <a:rPr lang="en-US" dirty="0"/>
              <a:t>Title / Subtitle</a:t>
            </a:r>
          </a:p>
        </p:txBody>
      </p:sp>
      <p:sp>
        <p:nvSpPr>
          <p:cNvPr id="20"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chemeClr val="bg1"/>
                </a:solidFill>
                <a:latin typeface="Arial Regular"/>
                <a:ea typeface="Arial Regular"/>
                <a:cs typeface="Arial Regular"/>
              </a:rPr>
              <a:pPr/>
              <a:t>‹Nº›</a:t>
            </a:fld>
            <a:endParaRPr lang="es-ES" dirty="0">
              <a:solidFill>
                <a:schemeClr val="bg1"/>
              </a:solidFill>
              <a:latin typeface="Arial Regular"/>
              <a:ea typeface="Arial Regular"/>
              <a:cs typeface="Arial Regular"/>
            </a:endParaRPr>
          </a:p>
        </p:txBody>
      </p:sp>
      <p:pic>
        <p:nvPicPr>
          <p:cNvPr id="21" name="Picture 20"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37426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Subtitle">
    <p:spTree>
      <p:nvGrpSpPr>
        <p:cNvPr id="1" name=""/>
        <p:cNvGrpSpPr/>
        <p:nvPr/>
      </p:nvGrpSpPr>
      <p:grpSpPr>
        <a:xfrm>
          <a:off x="0" y="0"/>
          <a:ext cx="0" cy="0"/>
          <a:chOff x="0" y="0"/>
          <a:chExt cx="0" cy="0"/>
        </a:xfrm>
      </p:grpSpPr>
      <p:pic>
        <p:nvPicPr>
          <p:cNvPr id="3" name="Picture 2" descr=" GIAGONALES BIEN-1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70479" y="5634690"/>
            <a:ext cx="29697857" cy="8081310"/>
          </a:xfrm>
          <a:prstGeom prst="rect">
            <a:avLst/>
          </a:prstGeom>
        </p:spPr>
      </p:pic>
      <p:sp>
        <p:nvSpPr>
          <p:cNvPr id="10" name="Title 9"/>
          <p:cNvSpPr>
            <a:spLocks noGrp="1"/>
          </p:cNvSpPr>
          <p:nvPr>
            <p:ph type="title" hasCustomPrompt="1"/>
          </p:nvPr>
        </p:nvSpPr>
        <p:spPr>
          <a:xfrm>
            <a:off x="558800" y="2054591"/>
            <a:ext cx="21945600" cy="1561368"/>
          </a:xfrm>
          <a:prstGeom prst="rect">
            <a:avLst/>
          </a:prstGeom>
        </p:spPr>
        <p:txBody>
          <a:bodyPr vert="horz"/>
          <a:lstStyle>
            <a:lvl1pPr>
              <a:lnSpc>
                <a:spcPct val="80000"/>
              </a:lnSpc>
              <a:defRPr sz="10000">
                <a:solidFill>
                  <a:srgbClr val="000B32"/>
                </a:solidFill>
                <a:latin typeface="Esade Regular"/>
                <a:cs typeface="Esade Regular"/>
              </a:defRPr>
            </a:lvl1pPr>
          </a:lstStyle>
          <a:p>
            <a:r>
              <a:rPr lang="es-ES_tradnl" dirty="0"/>
              <a:t>01</a:t>
            </a:r>
            <a:endParaRPr lang="en-US" dirty="0"/>
          </a:p>
        </p:txBody>
      </p:sp>
      <p:sp>
        <p:nvSpPr>
          <p:cNvPr id="7" name="Text Placeholder 6"/>
          <p:cNvSpPr>
            <a:spLocks noGrp="1"/>
          </p:cNvSpPr>
          <p:nvPr>
            <p:ph type="body" sz="quarter" idx="11" hasCustomPrompt="1"/>
          </p:nvPr>
        </p:nvSpPr>
        <p:spPr>
          <a:xfrm>
            <a:off x="560651" y="3937764"/>
            <a:ext cx="21945600" cy="4630178"/>
          </a:xfrm>
          <a:prstGeom prst="rect">
            <a:avLst/>
          </a:prstGeom>
        </p:spPr>
        <p:txBody>
          <a:bodyPr vert="horz"/>
          <a:lstStyle>
            <a:lvl1pPr marL="0" indent="0">
              <a:lnSpc>
                <a:spcPct val="70000"/>
              </a:lnSpc>
              <a:buNone/>
              <a:defRPr sz="20000">
                <a:solidFill>
                  <a:srgbClr val="000B32"/>
                </a:solidFill>
                <a:latin typeface="Esade Regular"/>
                <a:cs typeface="Esade Regular"/>
              </a:defRPr>
            </a:lvl1pPr>
          </a:lstStyle>
          <a:p>
            <a:pPr lvl="0"/>
            <a:r>
              <a:rPr lang="en-US" dirty="0"/>
              <a:t>Title of the</a:t>
            </a:r>
          </a:p>
          <a:p>
            <a:pPr lvl="0"/>
            <a:r>
              <a:rPr lang="en-US" dirty="0"/>
              <a:t>section</a:t>
            </a:r>
          </a:p>
        </p:txBody>
      </p:sp>
      <p:sp>
        <p:nvSpPr>
          <p:cNvPr id="9" name="Text Placeholder 8"/>
          <p:cNvSpPr>
            <a:spLocks noGrp="1"/>
          </p:cNvSpPr>
          <p:nvPr>
            <p:ph type="body" sz="quarter" idx="12" hasCustomPrompt="1"/>
          </p:nvPr>
        </p:nvSpPr>
        <p:spPr>
          <a:xfrm>
            <a:off x="558800" y="8984013"/>
            <a:ext cx="21947188" cy="1450932"/>
          </a:xfrm>
          <a:prstGeom prst="rect">
            <a:avLst/>
          </a:prstGeom>
        </p:spPr>
        <p:txBody>
          <a:bodyPr vert="horz"/>
          <a:lstStyle>
            <a:lvl1pPr marL="0" indent="0">
              <a:lnSpc>
                <a:spcPct val="100000"/>
              </a:lnSpc>
              <a:buNone/>
              <a:defRPr sz="3000">
                <a:solidFill>
                  <a:srgbClr val="000B32"/>
                </a:solidFill>
                <a:latin typeface="Arial Regular"/>
                <a:cs typeface="Arial Regular"/>
              </a:defRPr>
            </a:lvl1pPr>
          </a:lstStyle>
          <a:p>
            <a:pPr lvl="0"/>
            <a:r>
              <a:rPr lang="es-ES_tradnl" dirty="0" err="1"/>
              <a:t>Subtitle</a:t>
            </a:r>
            <a:endParaRPr lang="en-US" dirty="0"/>
          </a:p>
        </p:txBody>
      </p:sp>
      <p:sp>
        <p:nvSpPr>
          <p:cNvPr id="13"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1" name="Picture 10" descr="Recurso 2@3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394724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Body 2 columns">
    <p:spTree>
      <p:nvGrpSpPr>
        <p:cNvPr id="1" name=""/>
        <p:cNvGrpSpPr/>
        <p:nvPr/>
      </p:nvGrpSpPr>
      <p:grpSpPr>
        <a:xfrm>
          <a:off x="0" y="0"/>
          <a:ext cx="0" cy="0"/>
          <a:chOff x="0" y="0"/>
          <a:chExt cx="0" cy="0"/>
        </a:xfrm>
      </p:grpSpPr>
      <p:sp>
        <p:nvSpPr>
          <p:cNvPr id="25" name="Text Placeholder 27"/>
          <p:cNvSpPr>
            <a:spLocks noGrp="1"/>
          </p:cNvSpPr>
          <p:nvPr>
            <p:ph type="body" sz="quarter" idx="18"/>
          </p:nvPr>
        </p:nvSpPr>
        <p:spPr>
          <a:xfrm>
            <a:off x="3849039" y="3276600"/>
            <a:ext cx="8622361" cy="9506833"/>
          </a:xfrm>
          <a:prstGeom prst="rect">
            <a:avLst/>
          </a:prstGeom>
        </p:spPr>
        <p:txBody>
          <a:bodyPr vert="horz"/>
          <a:lstStyle>
            <a:lvl1pPr marL="0" indent="0">
              <a:lnSpc>
                <a:spcPct val="100000"/>
              </a:lnSpc>
              <a:buNone/>
              <a:defRPr sz="3000">
                <a:latin typeface="Arial Regular"/>
                <a:cs typeface="Arial Regular"/>
              </a:defRPr>
            </a:lvl1pPr>
            <a:lvl2pPr marL="457200" indent="0">
              <a:lnSpc>
                <a:spcPct val="100000"/>
              </a:lnSpc>
              <a:buNone/>
              <a:defRPr sz="2600">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latin typeface="Esade Regular"/>
                <a:cs typeface="Esade Regular"/>
              </a:defRPr>
            </a:lvl1pPr>
          </a:lstStyle>
          <a:p>
            <a:pPr lvl="0"/>
            <a:r>
              <a:rPr lang="en-US" dirty="0"/>
              <a:t>Subtitle</a:t>
            </a:r>
          </a:p>
        </p:txBody>
      </p:sp>
      <p:sp>
        <p:nvSpPr>
          <p:cNvPr id="8"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10" name="Picture 9"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2695019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Body 2 columns">
    <p:spTree>
      <p:nvGrpSpPr>
        <p:cNvPr id="1" name=""/>
        <p:cNvGrpSpPr/>
        <p:nvPr/>
      </p:nvGrpSpPr>
      <p:grpSpPr>
        <a:xfrm>
          <a:off x="0" y="0"/>
          <a:ext cx="0" cy="0"/>
          <a:chOff x="0" y="0"/>
          <a:chExt cx="0" cy="0"/>
        </a:xfrm>
      </p:grpSpPr>
      <p:sp>
        <p:nvSpPr>
          <p:cNvPr id="25" name="Text Placeholder 27"/>
          <p:cNvSpPr>
            <a:spLocks noGrp="1"/>
          </p:cNvSpPr>
          <p:nvPr>
            <p:ph type="body" sz="quarter" idx="18"/>
          </p:nvPr>
        </p:nvSpPr>
        <p:spPr>
          <a:xfrm>
            <a:off x="3849039" y="3276600"/>
            <a:ext cx="8631715" cy="9506833"/>
          </a:xfrm>
          <a:prstGeom prst="rect">
            <a:avLst/>
          </a:prstGeom>
        </p:spPr>
        <p:txBody>
          <a:bodyPr vert="horz"/>
          <a:lstStyle>
            <a:lvl1pPr marL="457200" indent="-457200">
              <a:lnSpc>
                <a:spcPct val="100000"/>
              </a:lnSpc>
              <a:buFont typeface="Lucida Grande"/>
              <a:buChar char="—"/>
              <a:defRPr sz="3000">
                <a:latin typeface="Arial Regular"/>
                <a:cs typeface="Arial Regular"/>
              </a:defRPr>
            </a:lvl1pPr>
            <a:lvl2pPr marL="914400" indent="-457200">
              <a:lnSpc>
                <a:spcPct val="100000"/>
              </a:lnSpc>
              <a:buFont typeface="Lucida Grande"/>
              <a:buChar char="—"/>
              <a:defRPr>
                <a:latin typeface="Arial Regular"/>
                <a:cs typeface="Arial Regular"/>
              </a:defRPr>
            </a:lvl2pPr>
            <a:lvl3pPr marL="1257300" indent="-342900">
              <a:lnSpc>
                <a:spcPct val="90000"/>
              </a:lnSpc>
              <a:buFont typeface="Lucida Grande"/>
              <a:buChar char="—"/>
              <a:defRPr>
                <a:latin typeface="Arial"/>
                <a:cs typeface="Arial"/>
              </a:defRPr>
            </a:lvl3pPr>
            <a:lvl4pPr marL="1714500" indent="-342900">
              <a:lnSpc>
                <a:spcPct val="90000"/>
              </a:lnSpc>
              <a:buFont typeface="Lucida Grande"/>
              <a:buChar char="—"/>
              <a:defRPr>
                <a:latin typeface="Arial"/>
                <a:cs typeface="Arial"/>
              </a:defRPr>
            </a:lvl4pPr>
            <a:lvl5pPr marL="2171700" indent="-342900">
              <a:lnSpc>
                <a:spcPct val="90000"/>
              </a:lnSpc>
              <a:buFont typeface="Lucida Grande"/>
              <a:buChar char="—"/>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8" name="Text Placeholder 18"/>
          <p:cNvSpPr>
            <a:spLocks noGrp="1"/>
          </p:cNvSpPr>
          <p:nvPr>
            <p:ph type="body" sz="quarter" idx="20" hasCustomPrompt="1"/>
          </p:nvPr>
        </p:nvSpPr>
        <p:spPr>
          <a:xfrm>
            <a:off x="613470" y="1863206"/>
            <a:ext cx="2383730" cy="1018091"/>
          </a:xfrm>
          <a:prstGeom prst="rect">
            <a:avLst/>
          </a:prstGeom>
        </p:spPr>
        <p:txBody>
          <a:bodyPr vert="horz"/>
          <a:lstStyle>
            <a:lvl1pPr marL="0" indent="0">
              <a:lnSpc>
                <a:spcPct val="100000"/>
              </a:lnSpc>
              <a:buNone/>
              <a:defRPr sz="2000">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9" name="Text Placeholder 2"/>
          <p:cNvSpPr>
            <a:spLocks noGrp="1"/>
          </p:cNvSpPr>
          <p:nvPr>
            <p:ph type="body" sz="quarter" idx="36" hasCustomPrompt="1"/>
          </p:nvPr>
        </p:nvSpPr>
        <p:spPr>
          <a:xfrm>
            <a:off x="3849039" y="1666902"/>
            <a:ext cx="15832683" cy="1306512"/>
          </a:xfrm>
          <a:prstGeom prst="rect">
            <a:avLst/>
          </a:prstGeom>
        </p:spPr>
        <p:txBody>
          <a:bodyPr vert="horz"/>
          <a:lstStyle>
            <a:lvl1pPr marL="0" indent="0">
              <a:lnSpc>
                <a:spcPct val="80000"/>
              </a:lnSpc>
              <a:buNone/>
              <a:defRPr sz="10000" baseline="0">
                <a:latin typeface="Esade Regular"/>
                <a:cs typeface="Esade Regular"/>
              </a:defRPr>
            </a:lvl1pPr>
          </a:lstStyle>
          <a:p>
            <a:pPr lvl="0"/>
            <a:r>
              <a:rPr lang="en-US" dirty="0"/>
              <a:t>Subtitle</a:t>
            </a:r>
          </a:p>
        </p:txBody>
      </p:sp>
      <p:sp>
        <p:nvSpPr>
          <p:cNvPr id="8"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10" name="Picture 9"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751729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ody 2 columns">
    <p:spTree>
      <p:nvGrpSpPr>
        <p:cNvPr id="1" name=""/>
        <p:cNvGrpSpPr/>
        <p:nvPr/>
      </p:nvGrpSpPr>
      <p:grpSpPr>
        <a:xfrm>
          <a:off x="0" y="0"/>
          <a:ext cx="0" cy="0"/>
          <a:chOff x="0" y="0"/>
          <a:chExt cx="0" cy="0"/>
        </a:xfrm>
      </p:grpSpPr>
      <p:sp>
        <p:nvSpPr>
          <p:cNvPr id="23"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a:p>
            <a:pPr lvl="0"/>
            <a:r>
              <a:rPr lang="es-ES_tradnl" dirty="0"/>
              <a:t>AND SUBTITLE</a:t>
            </a:r>
          </a:p>
        </p:txBody>
      </p:sp>
      <p:sp>
        <p:nvSpPr>
          <p:cNvPr id="8" name="Slide Number">
            <a:extLst>
              <a:ext uri="{FF2B5EF4-FFF2-40B4-BE49-F238E27FC236}">
                <a16:creationId xmlns:a16="http://schemas.microsoft.com/office/drawing/2014/main" id="{D4ADE198-B318-2A40-AAE2-C809744EDDB7}"/>
              </a:ext>
            </a:extLst>
          </p:cNvPr>
          <p:cNvSpPr txBox="1">
            <a:spLocks/>
          </p:cNvSpPr>
          <p:nvPr userDrawn="1"/>
        </p:nvSpPr>
        <p:spPr>
          <a:xfrm>
            <a:off x="23478258" y="576858"/>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sp>
        <p:nvSpPr>
          <p:cNvPr id="9" name="Text Placeholder 27"/>
          <p:cNvSpPr>
            <a:spLocks noGrp="1"/>
          </p:cNvSpPr>
          <p:nvPr>
            <p:ph type="body" sz="quarter" idx="18"/>
          </p:nvPr>
        </p:nvSpPr>
        <p:spPr>
          <a:xfrm>
            <a:off x="3849039" y="1863206"/>
            <a:ext cx="8622361" cy="10920228"/>
          </a:xfrm>
          <a:prstGeom prst="rect">
            <a:avLst/>
          </a:prstGeom>
        </p:spPr>
        <p:txBody>
          <a:bodyPr vert="horz"/>
          <a:lstStyle>
            <a:lvl1pPr marL="0" indent="0">
              <a:lnSpc>
                <a:spcPct val="100000"/>
              </a:lnSpc>
              <a:buNone/>
              <a:defRPr sz="3000">
                <a:latin typeface="Arial Regular"/>
                <a:cs typeface="Arial Regular"/>
              </a:defRPr>
            </a:lvl1pPr>
            <a:lvl2pPr marL="457200" indent="0">
              <a:lnSpc>
                <a:spcPct val="100000"/>
              </a:lnSpc>
              <a:buNone/>
              <a:defRPr sz="2600">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0" name="Text Placeholder 27"/>
          <p:cNvSpPr>
            <a:spLocks noGrp="1"/>
          </p:cNvSpPr>
          <p:nvPr>
            <p:ph type="body" sz="quarter" idx="19"/>
          </p:nvPr>
        </p:nvSpPr>
        <p:spPr>
          <a:xfrm>
            <a:off x="13811747" y="1863206"/>
            <a:ext cx="8622361" cy="10920228"/>
          </a:xfrm>
          <a:prstGeom prst="rect">
            <a:avLst/>
          </a:prstGeom>
        </p:spPr>
        <p:txBody>
          <a:bodyPr vert="horz"/>
          <a:lstStyle>
            <a:lvl1pPr marL="0" indent="0">
              <a:lnSpc>
                <a:spcPct val="100000"/>
              </a:lnSpc>
              <a:buNone/>
              <a:defRPr sz="3000">
                <a:latin typeface="Arial Regular"/>
                <a:cs typeface="Arial Regular"/>
              </a:defRPr>
            </a:lvl1pPr>
            <a:lvl2pPr marL="457200" indent="0">
              <a:lnSpc>
                <a:spcPct val="100000"/>
              </a:lnSpc>
              <a:buNone/>
              <a:defRPr sz="2600">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11"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3"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14" name="Picture 13"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26827294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Body+Photo">
    <p:spTree>
      <p:nvGrpSpPr>
        <p:cNvPr id="1" name=""/>
        <p:cNvGrpSpPr/>
        <p:nvPr/>
      </p:nvGrpSpPr>
      <p:grpSpPr>
        <a:xfrm>
          <a:off x="0" y="0"/>
          <a:ext cx="0" cy="0"/>
          <a:chOff x="0" y="0"/>
          <a:chExt cx="0" cy="0"/>
        </a:xfrm>
      </p:grpSpPr>
      <p:sp>
        <p:nvSpPr>
          <p:cNvPr id="17" name="Picture Placeholder 15"/>
          <p:cNvSpPr>
            <a:spLocks noGrp="1"/>
          </p:cNvSpPr>
          <p:nvPr>
            <p:ph type="pic" sz="quarter" idx="11"/>
          </p:nvPr>
        </p:nvSpPr>
        <p:spPr>
          <a:xfrm>
            <a:off x="11949115" y="1818833"/>
            <a:ext cx="11529144" cy="10859776"/>
          </a:xfrm>
          <a:prstGeom prst="rect">
            <a:avLst/>
          </a:prstGeom>
        </p:spPr>
        <p:txBody>
          <a:bodyPr vert="horz"/>
          <a:lstStyle>
            <a:lvl1pPr marL="0" indent="0">
              <a:buNone/>
              <a:defRPr>
                <a:latin typeface="Arial Regular"/>
              </a:defRPr>
            </a:lvl1pPr>
          </a:lstStyle>
          <a:p>
            <a:endParaRPr lang="en-US" dirty="0"/>
          </a:p>
        </p:txBody>
      </p:sp>
      <p:sp>
        <p:nvSpPr>
          <p:cNvPr id="13"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14" name="Text Placeholder 27"/>
          <p:cNvSpPr>
            <a:spLocks noGrp="1"/>
          </p:cNvSpPr>
          <p:nvPr>
            <p:ph type="body" sz="quarter" idx="18"/>
          </p:nvPr>
        </p:nvSpPr>
        <p:spPr>
          <a:xfrm>
            <a:off x="3849688" y="3366212"/>
            <a:ext cx="6996112" cy="9312397"/>
          </a:xfrm>
          <a:prstGeom prst="rect">
            <a:avLst/>
          </a:prstGeom>
        </p:spPr>
        <p:txBody>
          <a:bodyPr vert="horz"/>
          <a:lstStyle>
            <a:lvl1pPr marL="0" indent="0">
              <a:lnSpc>
                <a:spcPct val="100000"/>
              </a:lnSpc>
              <a:buNone/>
              <a:defRPr sz="3000">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Text Placeholder 2"/>
          <p:cNvSpPr>
            <a:spLocks noGrp="1"/>
          </p:cNvSpPr>
          <p:nvPr>
            <p:ph type="body" sz="quarter" idx="21" hasCustomPrompt="1"/>
          </p:nvPr>
        </p:nvSpPr>
        <p:spPr>
          <a:xfrm>
            <a:off x="3863045" y="1818833"/>
            <a:ext cx="6982755" cy="1306512"/>
          </a:xfrm>
          <a:prstGeom prst="rect">
            <a:avLst/>
          </a:prstGeom>
        </p:spPr>
        <p:txBody>
          <a:bodyPr vert="horz"/>
          <a:lstStyle>
            <a:lvl1pPr marL="0" indent="0">
              <a:lnSpc>
                <a:spcPct val="80000"/>
              </a:lnSpc>
              <a:buNone/>
              <a:defRPr sz="9600" baseline="0">
                <a:latin typeface="Esade Regular"/>
                <a:cs typeface="Esade Regular"/>
              </a:defRPr>
            </a:lvl1pPr>
          </a:lstStyle>
          <a:p>
            <a:pPr lvl="0"/>
            <a:r>
              <a:rPr lang="en-US" dirty="0"/>
              <a:t>Subtitle</a:t>
            </a:r>
          </a:p>
        </p:txBody>
      </p:sp>
      <p:sp>
        <p:nvSpPr>
          <p:cNvPr id="9"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11" name="Picture 10"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3399523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1+Header2">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D4ADE198-B318-2A40-AAE2-C809744EDDB7}"/>
              </a:ext>
            </a:extLst>
          </p:cNvPr>
          <p:cNvSpPr txBox="1">
            <a:spLocks/>
          </p:cNvSpPr>
          <p:nvPr userDrawn="1"/>
        </p:nvSpPr>
        <p:spPr>
          <a:xfrm>
            <a:off x="23478258" y="576858"/>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sp>
        <p:nvSpPr>
          <p:cNvPr id="9"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2"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sp>
        <p:nvSpPr>
          <p:cNvPr id="16"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solidFill>
                  <a:srgbClr val="EDEDFB"/>
                </a:solidFill>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19" name="Picture Placeholder 2"/>
          <p:cNvSpPr>
            <a:spLocks noGrp="1"/>
          </p:cNvSpPr>
          <p:nvPr>
            <p:ph type="pic" sz="quarter" idx="12"/>
          </p:nvPr>
        </p:nvSpPr>
        <p:spPr>
          <a:xfrm>
            <a:off x="12256256" y="0"/>
            <a:ext cx="12127744" cy="13715999"/>
          </a:xfrm>
          <a:prstGeom prst="rect">
            <a:avLst/>
          </a:prstGeom>
        </p:spPr>
        <p:txBody>
          <a:bodyPr vert="horz"/>
          <a:lstStyle>
            <a:lvl1pPr marL="0" indent="0">
              <a:buNone/>
              <a:defRPr>
                <a:solidFill>
                  <a:srgbClr val="EDEDFB"/>
                </a:solidFill>
                <a:latin typeface="Arial Regular"/>
              </a:defRPr>
            </a:lvl1pPr>
          </a:lstStyle>
          <a:p>
            <a:endParaRPr lang="en-US" dirty="0"/>
          </a:p>
        </p:txBody>
      </p:sp>
      <p:sp>
        <p:nvSpPr>
          <p:cNvPr id="20" name="Text Placeholder 27"/>
          <p:cNvSpPr>
            <a:spLocks noGrp="1"/>
          </p:cNvSpPr>
          <p:nvPr>
            <p:ph type="body" sz="quarter" idx="18"/>
          </p:nvPr>
        </p:nvSpPr>
        <p:spPr>
          <a:xfrm>
            <a:off x="3849688" y="4838273"/>
            <a:ext cx="7902609" cy="7840336"/>
          </a:xfrm>
          <a:prstGeom prst="rect">
            <a:avLst/>
          </a:prstGeom>
        </p:spPr>
        <p:txBody>
          <a:bodyPr vert="horz"/>
          <a:lstStyle>
            <a:lvl1pPr marL="0" indent="0">
              <a:lnSpc>
                <a:spcPct val="100000"/>
              </a:lnSpc>
              <a:buNone/>
              <a:defRPr sz="3000">
                <a:solidFill>
                  <a:srgbClr val="EDEDFB"/>
                </a:solidFill>
                <a:latin typeface="Arial Regular"/>
                <a:cs typeface="Arial Regular"/>
              </a:defRPr>
            </a:lvl1pPr>
            <a:lvl2pPr marL="457200" indent="0">
              <a:lnSpc>
                <a:spcPct val="90000"/>
              </a:lnSpc>
              <a:buNone/>
              <a:defRPr>
                <a:latin typeface="Arial"/>
                <a:cs typeface="Arial"/>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1" name="Text Placeholder 2"/>
          <p:cNvSpPr>
            <a:spLocks noGrp="1"/>
          </p:cNvSpPr>
          <p:nvPr>
            <p:ph type="body" sz="quarter" idx="21" hasCustomPrompt="1"/>
          </p:nvPr>
        </p:nvSpPr>
        <p:spPr>
          <a:xfrm>
            <a:off x="3863045" y="1818832"/>
            <a:ext cx="7889252" cy="2596091"/>
          </a:xfrm>
          <a:prstGeom prst="rect">
            <a:avLst/>
          </a:prstGeom>
        </p:spPr>
        <p:txBody>
          <a:bodyPr vert="horz"/>
          <a:lstStyle>
            <a:lvl1pPr marL="0" indent="0">
              <a:lnSpc>
                <a:spcPct val="80000"/>
              </a:lnSpc>
              <a:buNone/>
              <a:defRPr sz="9600" baseline="0">
                <a:solidFill>
                  <a:srgbClr val="EDEDFB"/>
                </a:solidFill>
                <a:latin typeface="Esade Regular"/>
                <a:cs typeface="Esade Regular"/>
              </a:defRPr>
            </a:lvl1pPr>
          </a:lstStyle>
          <a:p>
            <a:pPr lvl="0"/>
            <a:r>
              <a:rPr lang="en-US" dirty="0"/>
              <a:t>Subtitle</a:t>
            </a:r>
          </a:p>
          <a:p>
            <a:pPr lvl="0"/>
            <a:endParaRPr lang="en-US" dirty="0"/>
          </a:p>
        </p:txBody>
      </p:sp>
    </p:spTree>
    <p:extLst>
      <p:ext uri="{BB962C8B-B14F-4D97-AF65-F5344CB8AC3E}">
        <p14:creationId xmlns:p14="http://schemas.microsoft.com/office/powerpoint/2010/main" val="737532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Header1+Header2">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12108521" y="1863205"/>
            <a:ext cx="10991822" cy="10224173"/>
          </a:xfrm>
          <a:prstGeom prst="rect">
            <a:avLst/>
          </a:prstGeom>
        </p:spPr>
        <p:txBody>
          <a:bodyPr vert="horz"/>
          <a:lstStyle>
            <a:lvl1pPr marL="0" indent="0">
              <a:buNone/>
              <a:defRPr>
                <a:latin typeface="Arial Regular"/>
              </a:defRPr>
            </a:lvl1pPr>
          </a:lstStyle>
          <a:p>
            <a:endParaRPr lang="en-US" dirty="0"/>
          </a:p>
        </p:txBody>
      </p:sp>
      <p:sp>
        <p:nvSpPr>
          <p:cNvPr id="10"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a:p>
            <a:pPr lvl="0"/>
            <a:r>
              <a:rPr lang="es-ES_tradnl" dirty="0"/>
              <a:t>AND SUBTITLE</a:t>
            </a:r>
          </a:p>
        </p:txBody>
      </p:sp>
      <p:sp>
        <p:nvSpPr>
          <p:cNvPr id="11" name="Text Placeholder 27"/>
          <p:cNvSpPr>
            <a:spLocks noGrp="1"/>
          </p:cNvSpPr>
          <p:nvPr>
            <p:ph type="body" sz="quarter" idx="18"/>
          </p:nvPr>
        </p:nvSpPr>
        <p:spPr>
          <a:xfrm>
            <a:off x="3849040" y="1863206"/>
            <a:ext cx="7865352" cy="10246070"/>
          </a:xfrm>
          <a:prstGeom prst="rect">
            <a:avLst/>
          </a:prstGeom>
        </p:spPr>
        <p:txBody>
          <a:bodyPr vert="horz"/>
          <a:lstStyle>
            <a:lvl1pPr marL="0" indent="0">
              <a:lnSpc>
                <a:spcPct val="100000"/>
              </a:lnSpc>
              <a:buNone/>
              <a:defRPr sz="3000">
                <a:latin typeface="Arial Regular"/>
                <a:cs typeface="Arial Regular"/>
              </a:defRPr>
            </a:lvl1pPr>
            <a:lvl2pPr marL="457200" indent="0">
              <a:lnSpc>
                <a:spcPct val="100000"/>
              </a:lnSpc>
              <a:buNone/>
              <a:defRPr sz="2600">
                <a:latin typeface="Arial Regular"/>
                <a:cs typeface="Arial Regular"/>
              </a:defRPr>
            </a:lvl2pPr>
            <a:lvl3pPr marL="914400" indent="0">
              <a:lnSpc>
                <a:spcPct val="90000"/>
              </a:lnSpc>
              <a:buNone/>
              <a:defRPr>
                <a:latin typeface="Arial"/>
                <a:cs typeface="Arial"/>
              </a:defRPr>
            </a:lvl3pPr>
            <a:lvl4pPr marL="1371600" indent="0">
              <a:lnSpc>
                <a:spcPct val="90000"/>
              </a:lnSpc>
              <a:buNone/>
              <a:defRPr>
                <a:latin typeface="Arial"/>
                <a:cs typeface="Arial"/>
              </a:defRPr>
            </a:lvl4pPr>
            <a:lvl5pPr marL="1828800" indent="0">
              <a:lnSpc>
                <a:spcPct val="90000"/>
              </a:lnSpc>
              <a:buNone/>
              <a:defRPr>
                <a:latin typeface="Arial"/>
                <a:cs typeface="Aria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9"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3"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14" name="Picture 13"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3181248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s+Body+Bars chart">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1574800" y="2692399"/>
            <a:ext cx="10363200" cy="10091033"/>
          </a:xfrm>
          <a:prstGeom prst="rect">
            <a:avLst/>
          </a:prstGeom>
        </p:spPr>
        <p:txBody>
          <a:bodyPr vert="horz"/>
          <a:lstStyle>
            <a:lvl1pPr marL="0" indent="0">
              <a:buNone/>
              <a:defRPr>
                <a:latin typeface="Arial Regular"/>
              </a:defRPr>
            </a:lvl1pPr>
          </a:lstStyle>
          <a:p>
            <a:endParaRPr lang="en-US" dirty="0"/>
          </a:p>
        </p:txBody>
      </p:sp>
      <p:sp>
        <p:nvSpPr>
          <p:cNvPr id="22" name="Picture Placeholder 2"/>
          <p:cNvSpPr>
            <a:spLocks noGrp="1"/>
          </p:cNvSpPr>
          <p:nvPr>
            <p:ph type="pic" sz="quarter" idx="13"/>
          </p:nvPr>
        </p:nvSpPr>
        <p:spPr>
          <a:xfrm>
            <a:off x="12446000" y="2692399"/>
            <a:ext cx="10363200" cy="10091033"/>
          </a:xfrm>
          <a:prstGeom prst="rect">
            <a:avLst/>
          </a:prstGeom>
        </p:spPr>
        <p:txBody>
          <a:bodyPr vert="horz"/>
          <a:lstStyle>
            <a:lvl1pPr marL="0" indent="0">
              <a:buNone/>
              <a:defRPr>
                <a:latin typeface="Arial Regular"/>
              </a:defRPr>
            </a:lvl1pPr>
          </a:lstStyle>
          <a:p>
            <a:endParaRPr lang="en-US" dirty="0"/>
          </a:p>
        </p:txBody>
      </p:sp>
      <p:sp>
        <p:nvSpPr>
          <p:cNvPr id="7"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9"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10" name="Picture 9"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1389694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s+Body+Tabl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41DF911-1C80-1545-8BF6-EBFA52E6B8C6}"/>
              </a:ext>
            </a:extLst>
          </p:cNvPr>
          <p:cNvCxnSpPr/>
          <p:nvPr userDrawn="1"/>
        </p:nvCxnSpPr>
        <p:spPr>
          <a:xfrm>
            <a:off x="5353930" y="12783433"/>
            <a:ext cx="16463333" cy="0"/>
          </a:xfrm>
          <a:prstGeom prst="line">
            <a:avLst/>
          </a:prstGeom>
          <a:noFill/>
          <a:ln w="635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1D4AFDC4-73DC-0940-980F-5D7056627EB6}"/>
              </a:ext>
            </a:extLst>
          </p:cNvPr>
          <p:cNvCxnSpPr/>
          <p:nvPr userDrawn="1"/>
        </p:nvCxnSpPr>
        <p:spPr>
          <a:xfrm>
            <a:off x="5353930" y="1863206"/>
            <a:ext cx="16463333" cy="0"/>
          </a:xfrm>
          <a:prstGeom prst="line">
            <a:avLst/>
          </a:prstGeom>
          <a:noFill/>
          <a:ln w="6350" cap="flat">
            <a:solidFill>
              <a:srgbClr val="EDEDFB"/>
            </a:solidFill>
            <a:prstDash val="solid"/>
            <a:round/>
          </a:ln>
          <a:effectLst/>
          <a:sp3d/>
        </p:spPr>
        <p:style>
          <a:lnRef idx="0">
            <a:scrgbClr r="0" g="0" b="0"/>
          </a:lnRef>
          <a:fillRef idx="0">
            <a:scrgbClr r="0" g="0" b="0"/>
          </a:fillRef>
          <a:effectRef idx="0">
            <a:scrgbClr r="0" g="0" b="0"/>
          </a:effectRef>
          <a:fontRef idx="none"/>
        </p:style>
      </p:cxnSp>
      <p:sp>
        <p:nvSpPr>
          <p:cNvPr id="26" name="Text Placeholder 18"/>
          <p:cNvSpPr>
            <a:spLocks noGrp="1"/>
          </p:cNvSpPr>
          <p:nvPr>
            <p:ph type="body" sz="quarter" idx="15" hasCustomPrompt="1"/>
          </p:nvPr>
        </p:nvSpPr>
        <p:spPr>
          <a:xfrm>
            <a:off x="613470" y="1863206"/>
            <a:ext cx="2383730" cy="1018091"/>
          </a:xfrm>
          <a:prstGeom prst="rect">
            <a:avLst/>
          </a:prstGeom>
        </p:spPr>
        <p:txBody>
          <a:bodyPr vert="horz"/>
          <a:lstStyle>
            <a:lvl1pPr marL="0" indent="0">
              <a:lnSpc>
                <a:spcPct val="100000"/>
              </a:lnSpc>
              <a:buNone/>
              <a:defRPr sz="2000">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a:t>TITLE</a:t>
            </a:r>
          </a:p>
        </p:txBody>
      </p:sp>
      <p:sp>
        <p:nvSpPr>
          <p:cNvPr id="27" name="Text Placeholder 22"/>
          <p:cNvSpPr>
            <a:spLocks noGrp="1"/>
          </p:cNvSpPr>
          <p:nvPr>
            <p:ph type="body" sz="quarter" idx="17" hasCustomPrompt="1"/>
          </p:nvPr>
        </p:nvSpPr>
        <p:spPr>
          <a:xfrm>
            <a:off x="5354637" y="1981100"/>
            <a:ext cx="16462625" cy="887412"/>
          </a:xfrm>
          <a:prstGeom prst="rect">
            <a:avLst/>
          </a:prstGeom>
        </p:spPr>
        <p:txBody>
          <a:bodyPr vert="horz"/>
          <a:lstStyle>
            <a:lvl1pPr marL="0" indent="0">
              <a:lnSpc>
                <a:spcPct val="90000"/>
              </a:lnSpc>
              <a:buNone/>
              <a:defRPr sz="6000" b="1" baseline="0">
                <a:latin typeface="Esade Regular"/>
                <a:cs typeface="Esade Regular"/>
              </a:defRPr>
            </a:lvl1pPr>
          </a:lstStyle>
          <a:p>
            <a:pPr lvl="0"/>
            <a:r>
              <a:rPr lang="en-US" dirty="0"/>
              <a:t>Subtitle</a:t>
            </a:r>
          </a:p>
        </p:txBody>
      </p:sp>
      <p:sp>
        <p:nvSpPr>
          <p:cNvPr id="28" name="Text Placeholder 18"/>
          <p:cNvSpPr>
            <a:spLocks noGrp="1"/>
          </p:cNvSpPr>
          <p:nvPr>
            <p:ph type="body" sz="quarter" idx="22"/>
          </p:nvPr>
        </p:nvSpPr>
        <p:spPr>
          <a:xfrm>
            <a:off x="5354638" y="3114970"/>
            <a:ext cx="16462626" cy="1018091"/>
          </a:xfrm>
          <a:prstGeom prst="rect">
            <a:avLst/>
          </a:prstGeom>
        </p:spPr>
        <p:txBody>
          <a:bodyPr vert="horz"/>
          <a:lstStyle>
            <a:lvl1pPr marL="0" indent="0">
              <a:lnSpc>
                <a:spcPct val="100000"/>
              </a:lnSpc>
              <a:buNone/>
              <a:defRPr sz="3000" baseline="0">
                <a:latin typeface="Arial Regular"/>
                <a:cs typeface="Arial Regular"/>
              </a:defRPr>
            </a:lvl1pPr>
            <a:lvl2pPr marL="457200" indent="0">
              <a:buNone/>
              <a:defRPr>
                <a:latin typeface="Mabry Pro"/>
                <a:cs typeface="Mabry Pro"/>
              </a:defRPr>
            </a:lvl2pPr>
            <a:lvl3pPr>
              <a:defRPr>
                <a:latin typeface="Mabry Pro"/>
                <a:cs typeface="Mabry Pro"/>
              </a:defRPr>
            </a:lvl3pPr>
            <a:lvl4pPr>
              <a:defRPr>
                <a:latin typeface="Mabry Pro"/>
                <a:cs typeface="Mabry Pro"/>
              </a:defRPr>
            </a:lvl4pPr>
            <a:lvl5pPr>
              <a:defRPr>
                <a:latin typeface="Mabry Pro"/>
                <a:cs typeface="Mabry Pro"/>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a:t>
            </a:r>
            <a:endParaRPr lang="es-ES_tradnl" dirty="0"/>
          </a:p>
          <a:p>
            <a:pPr lvl="0"/>
            <a:endParaRPr lang="es-ES_tradnl" dirty="0"/>
          </a:p>
        </p:txBody>
      </p:sp>
      <p:sp>
        <p:nvSpPr>
          <p:cNvPr id="10" name="Content Placeholder 6"/>
          <p:cNvSpPr>
            <a:spLocks noGrp="1"/>
          </p:cNvSpPr>
          <p:nvPr>
            <p:ph sz="quarter" idx="10" hasCustomPrompt="1"/>
          </p:nvPr>
        </p:nvSpPr>
        <p:spPr>
          <a:xfrm>
            <a:off x="399385" y="551733"/>
            <a:ext cx="5483225" cy="360363"/>
          </a:xfrm>
          <a:prstGeom prst="rect">
            <a:avLst/>
          </a:prstGeom>
        </p:spPr>
        <p:txBody>
          <a:bodyPr vert="horz"/>
          <a:lstStyle>
            <a:lvl1pPr marL="0" indent="0">
              <a:buNone/>
              <a:defRPr sz="1500">
                <a:latin typeface="Arial Regular"/>
                <a:cs typeface="Arial Regular"/>
              </a:defRPr>
            </a:lvl1pPr>
          </a:lstStyle>
          <a:p>
            <a:pPr lvl="0"/>
            <a:r>
              <a:rPr lang="en-US" dirty="0"/>
              <a:t>Title / Subtitle</a:t>
            </a:r>
          </a:p>
        </p:txBody>
      </p:sp>
      <p:sp>
        <p:nvSpPr>
          <p:cNvPr id="14" name="Slide Number">
            <a:extLst>
              <a:ext uri="{FF2B5EF4-FFF2-40B4-BE49-F238E27FC236}">
                <a16:creationId xmlns:a16="http://schemas.microsoft.com/office/drawing/2014/main" id="{D4ADE198-B318-2A40-AAE2-C809744EDDB7}"/>
              </a:ext>
            </a:extLst>
          </p:cNvPr>
          <p:cNvSpPr txBox="1">
            <a:spLocks/>
          </p:cNvSpPr>
          <p:nvPr userDrawn="1"/>
        </p:nvSpPr>
        <p:spPr>
          <a:xfrm>
            <a:off x="23478258" y="516381"/>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EDEDFB"/>
                </a:solidFill>
                <a:latin typeface="Arial Regular"/>
                <a:ea typeface="Arial Regular"/>
                <a:cs typeface="Arial Regular"/>
              </a:rPr>
              <a:pPr/>
              <a:t>‹Nº›</a:t>
            </a:fld>
            <a:endParaRPr lang="es-ES" dirty="0">
              <a:solidFill>
                <a:srgbClr val="EDEDFB"/>
              </a:solidFill>
              <a:latin typeface="Arial Regular"/>
              <a:ea typeface="Arial Regular"/>
              <a:cs typeface="Arial Regular"/>
            </a:endParaRPr>
          </a:p>
        </p:txBody>
      </p:sp>
      <p:pic>
        <p:nvPicPr>
          <p:cNvPr id="12" name="Picture 11" descr="logo_text@6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6045" y="343185"/>
            <a:ext cx="1817296" cy="558774"/>
          </a:xfrm>
          <a:prstGeom prst="rect">
            <a:avLst/>
          </a:prstGeom>
        </p:spPr>
      </p:pic>
    </p:spTree>
    <p:extLst>
      <p:ext uri="{BB962C8B-B14F-4D97-AF65-F5344CB8AC3E}">
        <p14:creationId xmlns:p14="http://schemas.microsoft.com/office/powerpoint/2010/main" val="10529874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Logo">
    <p:spTree>
      <p:nvGrpSpPr>
        <p:cNvPr id="1" name=""/>
        <p:cNvGrpSpPr/>
        <p:nvPr/>
      </p:nvGrpSpPr>
      <p:grpSpPr>
        <a:xfrm>
          <a:off x="0" y="0"/>
          <a:ext cx="0" cy="0"/>
          <a:chOff x="0" y="0"/>
          <a:chExt cx="0" cy="0"/>
        </a:xfrm>
      </p:grpSpPr>
      <p:pic>
        <p:nvPicPr>
          <p:cNvPr id="10" name="Picture 9" descr="Mesa de trabajo 5 copia 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7020" y="12395826"/>
            <a:ext cx="5649960" cy="670220"/>
          </a:xfrm>
          <a:prstGeom prst="rect">
            <a:avLst/>
          </a:prstGeom>
        </p:spPr>
      </p:pic>
      <p:pic>
        <p:nvPicPr>
          <p:cNvPr id="5" name="Picture 4" descr="esade_display_white@6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610" y="4837431"/>
            <a:ext cx="8822780" cy="2740693"/>
          </a:xfrm>
          <a:prstGeom prst="rect">
            <a:avLst/>
          </a:prstGeom>
        </p:spPr>
      </p:pic>
    </p:spTree>
    <p:extLst>
      <p:ext uri="{BB962C8B-B14F-4D97-AF65-F5344CB8AC3E}">
        <p14:creationId xmlns:p14="http://schemas.microsoft.com/office/powerpoint/2010/main" val="252523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Subtitle">
    <p:spTree>
      <p:nvGrpSpPr>
        <p:cNvPr id="1" name=""/>
        <p:cNvGrpSpPr/>
        <p:nvPr/>
      </p:nvGrpSpPr>
      <p:grpSpPr>
        <a:xfrm>
          <a:off x="0" y="0"/>
          <a:ext cx="0" cy="0"/>
          <a:chOff x="0" y="0"/>
          <a:chExt cx="0" cy="0"/>
        </a:xfrm>
      </p:grpSpPr>
      <p:pic>
        <p:nvPicPr>
          <p:cNvPr id="4" name="Picture 3" descr=" GIAGONALES BIEN-07.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5218" y="2760906"/>
            <a:ext cx="40480767" cy="11010309"/>
          </a:xfrm>
          <a:prstGeom prst="rect">
            <a:avLst/>
          </a:prstGeom>
        </p:spPr>
      </p:pic>
      <p:sp>
        <p:nvSpPr>
          <p:cNvPr id="10" name="Title 9"/>
          <p:cNvSpPr>
            <a:spLocks noGrp="1"/>
          </p:cNvSpPr>
          <p:nvPr>
            <p:ph type="title" hasCustomPrompt="1"/>
          </p:nvPr>
        </p:nvSpPr>
        <p:spPr>
          <a:xfrm>
            <a:off x="558800" y="2054591"/>
            <a:ext cx="21945600" cy="1561368"/>
          </a:xfrm>
          <a:prstGeom prst="rect">
            <a:avLst/>
          </a:prstGeom>
        </p:spPr>
        <p:txBody>
          <a:bodyPr vert="horz"/>
          <a:lstStyle>
            <a:lvl1pPr>
              <a:lnSpc>
                <a:spcPct val="80000"/>
              </a:lnSpc>
              <a:defRPr sz="10000">
                <a:solidFill>
                  <a:srgbClr val="000B32"/>
                </a:solidFill>
                <a:latin typeface="Esade Regular"/>
                <a:cs typeface="Esade Regular"/>
              </a:defRPr>
            </a:lvl1pPr>
          </a:lstStyle>
          <a:p>
            <a:r>
              <a:rPr lang="es-ES_tradnl" dirty="0"/>
              <a:t>01</a:t>
            </a:r>
            <a:endParaRPr lang="en-US" dirty="0"/>
          </a:p>
        </p:txBody>
      </p:sp>
      <p:sp>
        <p:nvSpPr>
          <p:cNvPr id="7" name="Text Placeholder 6"/>
          <p:cNvSpPr>
            <a:spLocks noGrp="1"/>
          </p:cNvSpPr>
          <p:nvPr>
            <p:ph type="body" sz="quarter" idx="11" hasCustomPrompt="1"/>
          </p:nvPr>
        </p:nvSpPr>
        <p:spPr>
          <a:xfrm>
            <a:off x="560651" y="3937764"/>
            <a:ext cx="21945600" cy="4630178"/>
          </a:xfrm>
          <a:prstGeom prst="rect">
            <a:avLst/>
          </a:prstGeom>
        </p:spPr>
        <p:txBody>
          <a:bodyPr vert="horz"/>
          <a:lstStyle>
            <a:lvl1pPr marL="0" indent="0">
              <a:lnSpc>
                <a:spcPct val="70000"/>
              </a:lnSpc>
              <a:buNone/>
              <a:defRPr sz="20000">
                <a:solidFill>
                  <a:srgbClr val="000B32"/>
                </a:solidFill>
                <a:latin typeface="Esade Regular"/>
                <a:cs typeface="Esade Regular"/>
              </a:defRPr>
            </a:lvl1pPr>
          </a:lstStyle>
          <a:p>
            <a:pPr lvl="0"/>
            <a:r>
              <a:rPr lang="en-US" dirty="0"/>
              <a:t>Title of the</a:t>
            </a:r>
          </a:p>
          <a:p>
            <a:pPr lvl="0"/>
            <a:r>
              <a:rPr lang="en-US" dirty="0"/>
              <a:t>section</a:t>
            </a:r>
          </a:p>
        </p:txBody>
      </p:sp>
      <p:sp>
        <p:nvSpPr>
          <p:cNvPr id="9" name="Text Placeholder 8"/>
          <p:cNvSpPr>
            <a:spLocks noGrp="1"/>
          </p:cNvSpPr>
          <p:nvPr>
            <p:ph type="body" sz="quarter" idx="12" hasCustomPrompt="1"/>
          </p:nvPr>
        </p:nvSpPr>
        <p:spPr>
          <a:xfrm>
            <a:off x="558800" y="8984013"/>
            <a:ext cx="21947188" cy="1450932"/>
          </a:xfrm>
          <a:prstGeom prst="rect">
            <a:avLst/>
          </a:prstGeom>
        </p:spPr>
        <p:txBody>
          <a:bodyPr vert="horz"/>
          <a:lstStyle>
            <a:lvl1pPr marL="0" indent="0">
              <a:lnSpc>
                <a:spcPct val="100000"/>
              </a:lnSpc>
              <a:buNone/>
              <a:defRPr sz="3000">
                <a:solidFill>
                  <a:srgbClr val="000B32"/>
                </a:solidFill>
                <a:latin typeface="Arial Regular"/>
                <a:cs typeface="Arial Regular"/>
              </a:defRPr>
            </a:lvl1pPr>
          </a:lstStyle>
          <a:p>
            <a:pPr lvl="0"/>
            <a:r>
              <a:rPr lang="es-ES_tradnl" dirty="0" err="1"/>
              <a:t>Subtitle</a:t>
            </a:r>
            <a:endParaRPr lang="en-US" dirty="0"/>
          </a:p>
        </p:txBody>
      </p:sp>
      <p:sp>
        <p:nvSpPr>
          <p:cNvPr id="13"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1" name="Picture 10" descr="Recurso 2@3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84571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Subtitle">
    <p:spTree>
      <p:nvGrpSpPr>
        <p:cNvPr id="1" name=""/>
        <p:cNvGrpSpPr/>
        <p:nvPr/>
      </p:nvGrpSpPr>
      <p:grpSpPr>
        <a:xfrm>
          <a:off x="0" y="0"/>
          <a:ext cx="0" cy="0"/>
          <a:chOff x="0" y="0"/>
          <a:chExt cx="0" cy="0"/>
        </a:xfrm>
      </p:grpSpPr>
      <p:pic>
        <p:nvPicPr>
          <p:cNvPr id="3" name="Picture 2" descr=" GIAGONALES BIEN-1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3212" y="5594987"/>
            <a:ext cx="33645632" cy="9151230"/>
          </a:xfrm>
          <a:prstGeom prst="rect">
            <a:avLst/>
          </a:prstGeom>
        </p:spPr>
      </p:pic>
      <p:sp>
        <p:nvSpPr>
          <p:cNvPr id="10" name="Title 9"/>
          <p:cNvSpPr>
            <a:spLocks noGrp="1"/>
          </p:cNvSpPr>
          <p:nvPr>
            <p:ph type="title" hasCustomPrompt="1"/>
          </p:nvPr>
        </p:nvSpPr>
        <p:spPr>
          <a:xfrm>
            <a:off x="558800" y="2054591"/>
            <a:ext cx="21945600" cy="1561368"/>
          </a:xfrm>
          <a:prstGeom prst="rect">
            <a:avLst/>
          </a:prstGeom>
        </p:spPr>
        <p:txBody>
          <a:bodyPr vert="horz"/>
          <a:lstStyle>
            <a:lvl1pPr>
              <a:lnSpc>
                <a:spcPct val="80000"/>
              </a:lnSpc>
              <a:defRPr sz="10000">
                <a:solidFill>
                  <a:srgbClr val="000B32"/>
                </a:solidFill>
                <a:latin typeface="Esade Regular"/>
                <a:cs typeface="Esade Regular"/>
              </a:defRPr>
            </a:lvl1pPr>
          </a:lstStyle>
          <a:p>
            <a:r>
              <a:rPr lang="es-ES_tradnl" dirty="0"/>
              <a:t>01</a:t>
            </a:r>
            <a:endParaRPr lang="en-US" dirty="0"/>
          </a:p>
        </p:txBody>
      </p:sp>
      <p:sp>
        <p:nvSpPr>
          <p:cNvPr id="7" name="Text Placeholder 6"/>
          <p:cNvSpPr>
            <a:spLocks noGrp="1"/>
          </p:cNvSpPr>
          <p:nvPr>
            <p:ph type="body" sz="quarter" idx="11" hasCustomPrompt="1"/>
          </p:nvPr>
        </p:nvSpPr>
        <p:spPr>
          <a:xfrm>
            <a:off x="560651" y="3937764"/>
            <a:ext cx="21945600" cy="4630178"/>
          </a:xfrm>
          <a:prstGeom prst="rect">
            <a:avLst/>
          </a:prstGeom>
        </p:spPr>
        <p:txBody>
          <a:bodyPr vert="horz"/>
          <a:lstStyle>
            <a:lvl1pPr marL="0" indent="0">
              <a:lnSpc>
                <a:spcPct val="70000"/>
              </a:lnSpc>
              <a:buNone/>
              <a:defRPr sz="20000">
                <a:solidFill>
                  <a:srgbClr val="000B32"/>
                </a:solidFill>
                <a:latin typeface="Esade Regular"/>
                <a:cs typeface="Esade Regular"/>
              </a:defRPr>
            </a:lvl1pPr>
          </a:lstStyle>
          <a:p>
            <a:pPr lvl="0"/>
            <a:r>
              <a:rPr lang="en-US" dirty="0"/>
              <a:t>Title of the</a:t>
            </a:r>
          </a:p>
          <a:p>
            <a:pPr lvl="0"/>
            <a:r>
              <a:rPr lang="en-US" dirty="0"/>
              <a:t>section</a:t>
            </a:r>
          </a:p>
        </p:txBody>
      </p:sp>
      <p:sp>
        <p:nvSpPr>
          <p:cNvPr id="9" name="Text Placeholder 8"/>
          <p:cNvSpPr>
            <a:spLocks noGrp="1"/>
          </p:cNvSpPr>
          <p:nvPr>
            <p:ph type="body" sz="quarter" idx="12" hasCustomPrompt="1"/>
          </p:nvPr>
        </p:nvSpPr>
        <p:spPr>
          <a:xfrm>
            <a:off x="558800" y="8984013"/>
            <a:ext cx="21947188" cy="1450932"/>
          </a:xfrm>
          <a:prstGeom prst="rect">
            <a:avLst/>
          </a:prstGeom>
        </p:spPr>
        <p:txBody>
          <a:bodyPr vert="horz"/>
          <a:lstStyle>
            <a:lvl1pPr marL="0" indent="0">
              <a:lnSpc>
                <a:spcPct val="100000"/>
              </a:lnSpc>
              <a:buNone/>
              <a:defRPr sz="3000">
                <a:solidFill>
                  <a:srgbClr val="000B32"/>
                </a:solidFill>
                <a:latin typeface="Arial Regular"/>
                <a:cs typeface="Arial Regular"/>
              </a:defRPr>
            </a:lvl1pPr>
          </a:lstStyle>
          <a:p>
            <a:pPr lvl="0"/>
            <a:r>
              <a:rPr lang="es-ES_tradnl" dirty="0" err="1"/>
              <a:t>Subtitle</a:t>
            </a:r>
            <a:endParaRPr lang="en-US" dirty="0"/>
          </a:p>
        </p:txBody>
      </p:sp>
      <p:sp>
        <p:nvSpPr>
          <p:cNvPr id="13" name="Content Placeholder 6"/>
          <p:cNvSpPr>
            <a:spLocks noGrp="1"/>
          </p:cNvSpPr>
          <p:nvPr>
            <p:ph sz="quarter" idx="10" hasCustomPrompt="1"/>
          </p:nvPr>
        </p:nvSpPr>
        <p:spPr>
          <a:xfrm>
            <a:off x="399385" y="541596"/>
            <a:ext cx="5483225" cy="360363"/>
          </a:xfrm>
          <a:prstGeom prst="rect">
            <a:avLst/>
          </a:prstGeom>
        </p:spPr>
        <p:txBody>
          <a:bodyPr vert="horz"/>
          <a:lstStyle>
            <a:lvl1pPr marL="0" indent="0">
              <a:buNone/>
              <a:defRPr sz="1500">
                <a:solidFill>
                  <a:srgbClr val="000B32"/>
                </a:solidFill>
                <a:latin typeface="Arial Regular"/>
                <a:cs typeface="Arial Regular"/>
              </a:defRPr>
            </a:lvl1pPr>
          </a:lstStyle>
          <a:p>
            <a:pPr lvl="0"/>
            <a:r>
              <a:rPr lang="en-US" dirty="0"/>
              <a:t>Title / Subtitle</a:t>
            </a:r>
          </a:p>
        </p:txBody>
      </p:sp>
      <p:sp>
        <p:nvSpPr>
          <p:cNvPr id="15" name="Slide Number">
            <a:extLst>
              <a:ext uri="{FF2B5EF4-FFF2-40B4-BE49-F238E27FC236}">
                <a16:creationId xmlns:a16="http://schemas.microsoft.com/office/drawing/2014/main" id="{D4ADE198-B318-2A40-AAE2-C809744EDDB7}"/>
              </a:ext>
            </a:extLst>
          </p:cNvPr>
          <p:cNvSpPr txBox="1">
            <a:spLocks/>
          </p:cNvSpPr>
          <p:nvPr userDrawn="1"/>
        </p:nvSpPr>
        <p:spPr>
          <a:xfrm>
            <a:off x="23469392" y="519182"/>
            <a:ext cx="379364" cy="375100"/>
          </a:xfrm>
          <a:prstGeom prst="rect">
            <a:avLst/>
          </a:prstGeom>
          <a:ln w="12700">
            <a:miter lim="400000"/>
          </a:ln>
        </p:spPr>
        <p:txBody>
          <a:bodyPr wrap="none" lIns="71436" tIns="71436" rIns="71436" bIns="7143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8A8D8F"/>
                </a:solidFill>
                <a:effectLst/>
                <a:uFillTx/>
                <a:latin typeface="Arial" panose="020B0604020202020204" pitchFamily="34" charset="0"/>
                <a:ea typeface="Arial" panose="020B0604020202020204" pitchFamily="34" charset="0"/>
                <a:cs typeface="+mn-cs"/>
                <a:sym typeface="Arial"/>
              </a:defRPr>
            </a:lvl1pPr>
            <a:lvl2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2pPr>
            <a:lvl3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3pPr>
            <a:lvl4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4pPr>
            <a:lvl5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5pPr>
            <a:lvl6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6pPr>
            <a:lvl7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7pPr>
            <a:lvl8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8pPr>
            <a:lvl9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s-ES" smtClean="0">
                <a:solidFill>
                  <a:srgbClr val="000B32"/>
                </a:solidFill>
                <a:latin typeface="Arial Regular"/>
                <a:ea typeface="Arial Regular"/>
                <a:cs typeface="Arial Regular"/>
              </a:rPr>
              <a:pPr/>
              <a:t>‹Nº›</a:t>
            </a:fld>
            <a:endParaRPr lang="es-ES" dirty="0">
              <a:solidFill>
                <a:srgbClr val="000B32"/>
              </a:solidFill>
              <a:latin typeface="Arial Regular"/>
              <a:ea typeface="Arial Regular"/>
              <a:cs typeface="Arial Regular"/>
            </a:endParaRPr>
          </a:p>
        </p:txBody>
      </p:sp>
      <p:pic>
        <p:nvPicPr>
          <p:cNvPr id="11" name="Picture 10" descr="Recurso 2@3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6044" y="352369"/>
            <a:ext cx="1817296" cy="558774"/>
          </a:xfrm>
          <a:prstGeom prst="rect">
            <a:avLst/>
          </a:prstGeom>
        </p:spPr>
      </p:pic>
    </p:spTree>
    <p:extLst>
      <p:ext uri="{BB962C8B-B14F-4D97-AF65-F5344CB8AC3E}">
        <p14:creationId xmlns:p14="http://schemas.microsoft.com/office/powerpoint/2010/main" val="156632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4.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DEDF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897459"/>
      </p:ext>
    </p:extLst>
  </p:cSld>
  <p:clrMap bg1="lt1" tx1="dk1" bg2="lt2" tx2="dk2" accent1="accent1" accent2="accent2" accent3="accent3" accent4="accent4" accent5="accent5" accent6="accent6" hlink="hlink" folHlink="folHlink"/>
  <p:sldLayoutIdLst>
    <p:sldLayoutId id="2147483722" r:id="rId1"/>
    <p:sldLayoutId id="2147483756" r:id="rId2"/>
    <p:sldLayoutId id="2147483757" r:id="rId3"/>
    <p:sldLayoutId id="2147483764" r:id="rId4"/>
    <p:sldLayoutId id="2147483723" r:id="rId5"/>
    <p:sldLayoutId id="2147483759" r:id="rId6"/>
    <p:sldLayoutId id="2147483760" r:id="rId7"/>
    <p:sldLayoutId id="2147483761" r:id="rId8"/>
    <p:sldLayoutId id="2147483762" r:id="rId9"/>
    <p:sldLayoutId id="2147483724" r:id="rId10"/>
    <p:sldLayoutId id="2147483725" r:id="rId11"/>
    <p:sldLayoutId id="2147483726" r:id="rId12"/>
    <p:sldLayoutId id="2147483754" r:id="rId13"/>
    <p:sldLayoutId id="2147483765" r:id="rId14"/>
    <p:sldLayoutId id="2147483769"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21" r:id="rId24"/>
  </p:sldLayoutIdLst>
  <p:txStyles>
    <p:titleStyle>
      <a:lvl1pPr algn="l" defTabSz="457200" rtl="0" eaLnBrk="1" latinLnBrk="0" hangingPunct="1">
        <a:spcBef>
          <a:spcPct val="0"/>
        </a:spcBef>
        <a:buNone/>
        <a:defRPr sz="9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EDEDF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F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953823"/>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9" r:id="rId3"/>
    <p:sldLayoutId id="2147483740" r:id="rId4"/>
    <p:sldLayoutId id="2147483741" r:id="rId5"/>
    <p:sldLayoutId id="2147483742" r:id="rId6"/>
    <p:sldLayoutId id="2147483755" r:id="rId7"/>
    <p:sldLayoutId id="2147483766" r:id="rId8"/>
    <p:sldLayoutId id="2147483770"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37" r:id="rId18"/>
  </p:sldLayoutIdLst>
  <p:txStyles>
    <p:titleStyle>
      <a:lvl1pPr algn="l" defTabSz="457200" rtl="0" eaLnBrk="1" latinLnBrk="0" hangingPunct="1">
        <a:spcBef>
          <a:spcPct val="0"/>
        </a:spcBef>
        <a:buNone/>
        <a:defRPr sz="9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EDEDF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F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516844"/>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7" r:id="rId3"/>
    <p:sldLayoutId id="2147483708" r:id="rId4"/>
    <p:sldLayoutId id="2147483709" r:id="rId5"/>
    <p:sldLayoutId id="2147483710" r:id="rId6"/>
    <p:sldLayoutId id="2147483753" r:id="rId7"/>
    <p:sldLayoutId id="2147483767" r:id="rId8"/>
    <p:sldLayoutId id="2147483771"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05" r:id="rId18"/>
  </p:sldLayoutIdLst>
  <p:txStyles>
    <p:titleStyle>
      <a:lvl1pPr algn="l" defTabSz="457200" rtl="0" eaLnBrk="1" latinLnBrk="0" hangingPunct="1">
        <a:spcBef>
          <a:spcPct val="0"/>
        </a:spcBef>
        <a:buNone/>
        <a:defRPr sz="9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EDEDF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156543"/>
      </p:ext>
    </p:extLst>
  </p:cSld>
  <p:clrMap bg1="dk1" tx1="lt1" bg2="dk2" tx2="lt2" accent1="accent1" accent2="accent2" accent3="accent3" accent4="accent4" accent5="accent5" accent6="accent6" hlink="hlink" folHlink="folHlink"/>
  <p:sldLayoutIdLst>
    <p:sldLayoutId id="2147483686" r:id="rId1"/>
    <p:sldLayoutId id="2147483694" r:id="rId2"/>
    <p:sldLayoutId id="2147483684" r:id="rId3"/>
    <p:sldLayoutId id="2147483672" r:id="rId4"/>
    <p:sldLayoutId id="2147483674" r:id="rId5"/>
    <p:sldLayoutId id="2147483696" r:id="rId6"/>
    <p:sldLayoutId id="2147483752" r:id="rId7"/>
    <p:sldLayoutId id="2147483768" r:id="rId8"/>
    <p:sldLayoutId id="2147483772" r:id="rId9"/>
    <p:sldLayoutId id="2147483690" r:id="rId10"/>
    <p:sldLayoutId id="2147483700" r:id="rId11"/>
    <p:sldLayoutId id="2147483701" r:id="rId12"/>
    <p:sldLayoutId id="2147483678" r:id="rId13"/>
    <p:sldLayoutId id="2147483697" r:id="rId14"/>
    <p:sldLayoutId id="2147483702" r:id="rId15"/>
    <p:sldLayoutId id="2147483675" r:id="rId16"/>
    <p:sldLayoutId id="2147483676" r:id="rId17"/>
    <p:sldLayoutId id="2147483751" r:id="rId18"/>
  </p:sldLayoutIdLst>
  <p:txStyles>
    <p:titleStyle>
      <a:lvl1pPr algn="l" defTabSz="457200" rtl="0" eaLnBrk="1" latinLnBrk="0" hangingPunct="1">
        <a:spcBef>
          <a:spcPct val="0"/>
        </a:spcBef>
        <a:buNone/>
        <a:defRPr sz="9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EDEDF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37825" y="3336692"/>
            <a:ext cx="18108349" cy="5213823"/>
          </a:xfrm>
          <a:prstGeom prst="rect">
            <a:avLst/>
          </a:prstGeom>
        </p:spPr>
        <p:txBody>
          <a:bodyPr/>
          <a:lstStyle/>
          <a:p>
            <a:pPr>
              <a:lnSpc>
                <a:spcPct val="114000"/>
              </a:lnSpc>
            </a:pPr>
            <a:r>
              <a:rPr lang="es-ES" sz="7200" b="1" cap="small" dirty="0"/>
              <a:t>Trabajadores digitales a distancia y trabajo extraordinario informal</a:t>
            </a:r>
          </a:p>
          <a:p>
            <a:pPr>
              <a:lnSpc>
                <a:spcPct val="114000"/>
              </a:lnSpc>
            </a:pPr>
            <a:r>
              <a:rPr lang="es-ES" sz="4800" b="1" cap="small" dirty="0"/>
              <a:t> obstáculos jurídicos que desalientan reclamaciones en materia de salud y seguridad laboral, y su conformidad al derecho comunitario</a:t>
            </a:r>
          </a:p>
        </p:txBody>
      </p:sp>
      <p:sp>
        <p:nvSpPr>
          <p:cNvPr id="2" name="CuadroTexto 1">
            <a:extLst>
              <a:ext uri="{FF2B5EF4-FFF2-40B4-BE49-F238E27FC236}">
                <a16:creationId xmlns:a16="http://schemas.microsoft.com/office/drawing/2014/main" id="{BFDB5988-E3F8-47D3-8C08-DDE8E4EDD38D}"/>
              </a:ext>
            </a:extLst>
          </p:cNvPr>
          <p:cNvSpPr txBox="1"/>
          <p:nvPr/>
        </p:nvSpPr>
        <p:spPr>
          <a:xfrm>
            <a:off x="17685289" y="10605624"/>
            <a:ext cx="7121769" cy="1200329"/>
          </a:xfrm>
          <a:prstGeom prst="rect">
            <a:avLst/>
          </a:prstGeom>
          <a:noFill/>
        </p:spPr>
        <p:txBody>
          <a:bodyPr wrap="square" rtlCol="0">
            <a:spAutoFit/>
          </a:bodyPr>
          <a:lstStyle/>
          <a:p>
            <a:r>
              <a:rPr lang="en-GB" sz="2400" b="0" dirty="0">
                <a:solidFill>
                  <a:srgbClr val="EDEDFB"/>
                </a:solidFill>
              </a:rPr>
              <a:t>Matteo Avogaro</a:t>
            </a:r>
          </a:p>
          <a:p>
            <a:r>
              <a:rPr lang="en-GB" sz="2400" b="0" dirty="0">
                <a:solidFill>
                  <a:srgbClr val="EDEDFB"/>
                </a:solidFill>
              </a:rPr>
              <a:t>Postdoctoral researcher</a:t>
            </a:r>
          </a:p>
          <a:p>
            <a:r>
              <a:rPr lang="en-GB" sz="2400" b="0" dirty="0">
                <a:solidFill>
                  <a:srgbClr val="EDEDFB"/>
                </a:solidFill>
              </a:rPr>
              <a:t>ESADE Institute for Labour Studies</a:t>
            </a:r>
          </a:p>
        </p:txBody>
      </p:sp>
    </p:spTree>
    <p:extLst>
      <p:ext uri="{BB962C8B-B14F-4D97-AF65-F5344CB8AC3E}">
        <p14:creationId xmlns:p14="http://schemas.microsoft.com/office/powerpoint/2010/main" val="393050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296784" y="3335149"/>
            <a:ext cx="22668116" cy="1358931"/>
          </a:xfrm>
        </p:spPr>
        <p:txBody>
          <a:bodyPr/>
          <a:lstStyle/>
          <a:p>
            <a:pPr marL="893763" lvl="1" indent="-436563">
              <a:buFont typeface="Wingdings" panose="05000000000000000000" pitchFamily="2" charset="2"/>
              <a:buChar char="§"/>
            </a:pPr>
            <a:endParaRPr lang="es-ES" sz="3200" dirty="0">
              <a:solidFill>
                <a:srgbClr val="000B32"/>
              </a:solidFill>
              <a:latin typeface="Arial Regular"/>
            </a:endParaRPr>
          </a:p>
          <a:p>
            <a:pPr marL="1701800" lvl="2" indent="-571500">
              <a:buFont typeface="Courier New" panose="02070309020205020404" pitchFamily="49" charset="0"/>
              <a:buChar char="o"/>
            </a:pPr>
            <a:endParaRPr lang="es-ES" sz="2600" dirty="0">
              <a:solidFill>
                <a:srgbClr val="000B32"/>
              </a:solidFill>
              <a:latin typeface="Arial Regular"/>
            </a:endParaRPr>
          </a:p>
          <a:p>
            <a:pPr marL="1701800" lvl="2" indent="-571500">
              <a:buFont typeface="Courier New" panose="02070309020205020404" pitchFamily="49" charset="0"/>
              <a:buChar char="o"/>
            </a:pPr>
            <a:endParaRPr lang="es-ES" sz="2600" dirty="0">
              <a:solidFill>
                <a:srgbClr val="000B32"/>
              </a:solidFill>
              <a:latin typeface="Arial Regular"/>
            </a:endParaRPr>
          </a:p>
          <a:p>
            <a:pPr marL="1701800" lvl="2" indent="-571500">
              <a:buFont typeface="Courier New" panose="02070309020205020404" pitchFamily="49" charset="0"/>
              <a:buChar char="o"/>
            </a:pPr>
            <a:endParaRPr lang="es-ES" sz="2600" dirty="0">
              <a:solidFill>
                <a:srgbClr val="000B32"/>
              </a:solidFill>
              <a:latin typeface="Arial Regular"/>
            </a:endParaRPr>
          </a:p>
          <a:p>
            <a:pPr marL="1701800" lvl="2" indent="-571500">
              <a:buFont typeface="Courier New" panose="02070309020205020404" pitchFamily="49" charset="0"/>
              <a:buChar char="o"/>
            </a:pPr>
            <a:endParaRPr lang="es-ES" sz="2600" dirty="0">
              <a:solidFill>
                <a:srgbClr val="000B32"/>
              </a:solidFill>
              <a:latin typeface="Arial Regular"/>
            </a:endParaRPr>
          </a:p>
          <a:p>
            <a:pPr marL="1701800" lvl="2" indent="-571500">
              <a:buFont typeface="Courier New" panose="02070309020205020404" pitchFamily="49" charset="0"/>
              <a:buChar char="o"/>
            </a:pPr>
            <a:endParaRPr lang="es-ES" sz="2600" dirty="0">
              <a:solidFill>
                <a:srgbClr val="000B32"/>
              </a:solidFill>
              <a:latin typeface="Arial Regular"/>
            </a:endParaRPr>
          </a:p>
          <a:p>
            <a:pPr marL="1130300" lvl="2"/>
            <a:endParaRPr lang="es-ES" sz="3200" dirty="0">
              <a:solidFill>
                <a:srgbClr val="000B32"/>
              </a:solidFill>
              <a:latin typeface="Arial Regular"/>
            </a:endParaRPr>
          </a:p>
          <a:p>
            <a:pPr lvl="1"/>
            <a:endParaRPr lang="es-ES" sz="3600" noProof="0" dirty="0"/>
          </a:p>
          <a:p>
            <a:pPr marL="1028700" lvl="1" indent="-571500">
              <a:buFont typeface="Arial" panose="020B0604020202020204" pitchFamily="34" charset="0"/>
              <a:buChar char="•"/>
            </a:pPr>
            <a:endParaRPr lang="es-ES" sz="3200" dirty="0"/>
          </a:p>
        </p:txBody>
      </p:sp>
      <p:sp>
        <p:nvSpPr>
          <p:cNvPr id="5" name="Text Placeholder 4"/>
          <p:cNvSpPr>
            <a:spLocks noGrp="1"/>
          </p:cNvSpPr>
          <p:nvPr>
            <p:ph type="body" sz="quarter" idx="36"/>
          </p:nvPr>
        </p:nvSpPr>
        <p:spPr>
          <a:xfrm>
            <a:off x="991292" y="1666902"/>
            <a:ext cx="22401416" cy="1358931"/>
          </a:xfrm>
        </p:spPr>
        <p:txBody>
          <a:bodyPr/>
          <a:lstStyle/>
          <a:p>
            <a:pPr algn="ctr"/>
            <a:r>
              <a:rPr lang="es-ES" dirty="0"/>
              <a:t>Apéndice: soluciones legislativas</a:t>
            </a:r>
          </a:p>
        </p:txBody>
      </p:sp>
      <p:sp>
        <p:nvSpPr>
          <p:cNvPr id="11" name="Content Placeholder 2">
            <a:extLst>
              <a:ext uri="{FF2B5EF4-FFF2-40B4-BE49-F238E27FC236}">
                <a16:creationId xmlns:a16="http://schemas.microsoft.com/office/drawing/2014/main" id="{BE219F40-9200-4670-848F-A99439D440D7}"/>
              </a:ext>
            </a:extLst>
          </p:cNvPr>
          <p:cNvSpPr txBox="1">
            <a:spLocks/>
          </p:cNvSpPr>
          <p:nvPr/>
        </p:nvSpPr>
        <p:spPr>
          <a:xfrm>
            <a:off x="400050" y="12960571"/>
            <a:ext cx="6582641" cy="360362"/>
          </a:xfrm>
          <a:prstGeom prst="rect">
            <a:avLst/>
          </a:prstGeom>
        </p:spPr>
        <p:txBody>
          <a:bodyPr vert="horz"/>
          <a:lstStyle>
            <a:lvl1pPr marL="0" indent="0" algn="l" defTabSz="457200" rtl="0" eaLnBrk="1" latinLnBrk="0" hangingPunct="1">
              <a:spcBef>
                <a:spcPct val="20000"/>
              </a:spcBef>
              <a:buFont typeface="Arial"/>
              <a:buNone/>
              <a:defRPr sz="1500" kern="1200">
                <a:solidFill>
                  <a:srgbClr val="000B32"/>
                </a:solidFill>
                <a:latin typeface="Arial Regular"/>
                <a:ea typeface="+mn-ea"/>
                <a:cs typeface="Arial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a:t>Work and its Value – ADAPT – ILO International Conference</a:t>
            </a:r>
            <a:endParaRPr lang="en-GB" b="1" dirty="0"/>
          </a:p>
          <a:p>
            <a:r>
              <a:rPr lang="en-GB" b="1" dirty="0"/>
              <a:t>Bergamo, 24-26 November 2021</a:t>
            </a:r>
            <a:endParaRPr lang="es-ES" b="0" dirty="0"/>
          </a:p>
          <a:p>
            <a:endParaRPr lang="en-US" b="0" dirty="0"/>
          </a:p>
        </p:txBody>
      </p:sp>
      <p:sp>
        <p:nvSpPr>
          <p:cNvPr id="6" name="Text Placeholder 1">
            <a:extLst>
              <a:ext uri="{FF2B5EF4-FFF2-40B4-BE49-F238E27FC236}">
                <a16:creationId xmlns:a16="http://schemas.microsoft.com/office/drawing/2014/main" id="{7B52ADB2-9439-4184-A77B-000796CCACA5}"/>
              </a:ext>
            </a:extLst>
          </p:cNvPr>
          <p:cNvSpPr txBox="1">
            <a:spLocks/>
          </p:cNvSpPr>
          <p:nvPr/>
        </p:nvSpPr>
        <p:spPr>
          <a:xfrm>
            <a:off x="1449184" y="3487549"/>
            <a:ext cx="22668116" cy="1358931"/>
          </a:xfrm>
          <a:prstGeom prst="rect">
            <a:avLst/>
          </a:prstGeom>
        </p:spPr>
        <p:txBody>
          <a:bodyPr vert="horz"/>
          <a:lstStyle>
            <a:lvl1pPr marL="0" indent="0" algn="l" defTabSz="457200" rtl="0" eaLnBrk="1" latinLnBrk="0" hangingPunct="1">
              <a:lnSpc>
                <a:spcPct val="100000"/>
              </a:lnSpc>
              <a:spcBef>
                <a:spcPct val="20000"/>
              </a:spcBef>
              <a:buFont typeface="Arial"/>
              <a:buNone/>
              <a:defRPr sz="3000" kern="1200">
                <a:solidFill>
                  <a:srgbClr val="000B32"/>
                </a:solidFill>
                <a:latin typeface="Arial Regular"/>
                <a:ea typeface="+mn-ea"/>
                <a:cs typeface="Arial Regular"/>
              </a:defRPr>
            </a:lvl1pPr>
            <a:lvl2pPr marL="457200" indent="0" algn="l" defTabSz="457200" rtl="0" eaLnBrk="1" latinLnBrk="0" hangingPunct="1">
              <a:lnSpc>
                <a:spcPct val="100000"/>
              </a:lnSpc>
              <a:spcBef>
                <a:spcPct val="20000"/>
              </a:spcBef>
              <a:buFont typeface="Arial"/>
              <a:buNone/>
              <a:defRPr sz="2600" kern="1200">
                <a:solidFill>
                  <a:srgbClr val="000B32"/>
                </a:solidFill>
                <a:latin typeface="Arial Regular"/>
                <a:ea typeface="+mn-ea"/>
                <a:cs typeface="Arial Regular"/>
              </a:defRPr>
            </a:lvl2pPr>
            <a:lvl3pPr marL="914400" indent="0" algn="l" defTabSz="457200" rtl="0" eaLnBrk="1" latinLnBrk="0" hangingPunct="1">
              <a:lnSpc>
                <a:spcPct val="90000"/>
              </a:lnSpc>
              <a:spcBef>
                <a:spcPct val="20000"/>
              </a:spcBef>
              <a:buFont typeface="Arial"/>
              <a:buNone/>
              <a:defRPr sz="2400" kern="1200">
                <a:solidFill>
                  <a:srgbClr val="EDEDFB"/>
                </a:solidFill>
                <a:latin typeface="Arial"/>
                <a:ea typeface="+mn-ea"/>
                <a:cs typeface="Arial"/>
              </a:defRPr>
            </a:lvl3pPr>
            <a:lvl4pPr marL="1371600" indent="0" algn="l" defTabSz="457200" rtl="0" eaLnBrk="1" latinLnBrk="0" hangingPunct="1">
              <a:lnSpc>
                <a:spcPct val="90000"/>
              </a:lnSpc>
              <a:spcBef>
                <a:spcPct val="20000"/>
              </a:spcBef>
              <a:buFont typeface="Arial"/>
              <a:buNone/>
              <a:defRPr sz="2000" kern="1200">
                <a:solidFill>
                  <a:srgbClr val="EDEDFB"/>
                </a:solidFill>
                <a:latin typeface="Arial"/>
                <a:ea typeface="+mn-ea"/>
                <a:cs typeface="Arial"/>
              </a:defRPr>
            </a:lvl4pPr>
            <a:lvl5pPr marL="1828800" indent="0" algn="l" defTabSz="457200" rtl="0" eaLnBrk="1" latinLnBrk="0" hangingPunct="1">
              <a:lnSpc>
                <a:spcPct val="90000"/>
              </a:lnSpc>
              <a:spcBef>
                <a:spcPct val="20000"/>
              </a:spcBef>
              <a:buFont typeface="Arial"/>
              <a:buNone/>
              <a:defRPr sz="2000" kern="1200">
                <a:solidFill>
                  <a:srgbClr val="EDEDF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a:r>
              <a:rPr lang="es-ES" sz="4000" b="0" dirty="0"/>
              <a:t>Art. 15 Directiva 2003/88/CE:</a:t>
            </a:r>
          </a:p>
          <a:p>
            <a:pPr marL="1028700" lvl="2" indent="-571500">
              <a:lnSpc>
                <a:spcPct val="100000"/>
              </a:lnSpc>
              <a:buFont typeface="Wingdings" panose="05000000000000000000" pitchFamily="2" charset="2"/>
              <a:buChar char="§"/>
            </a:pPr>
            <a:r>
              <a:rPr lang="es-ES" sz="3200" b="0" dirty="0">
                <a:solidFill>
                  <a:srgbClr val="000B32"/>
                </a:solidFill>
                <a:latin typeface="Arial Regular"/>
              </a:rPr>
              <a:t>«[…] facultad de los Estados miembros de aplicar o establecer disposiciones legales, reglamentarias o administrativas más favorables a la protección de la seguridad y la salud de los trabajadores».</a:t>
            </a:r>
          </a:p>
          <a:p>
            <a:pPr marL="1028700" lvl="2" indent="-571500">
              <a:lnSpc>
                <a:spcPct val="100000"/>
              </a:lnSpc>
              <a:buFont typeface="Wingdings" panose="05000000000000000000" pitchFamily="2" charset="2"/>
              <a:buChar char="§"/>
            </a:pPr>
            <a:r>
              <a:rPr lang="es-ES" sz="3200" b="0" dirty="0">
                <a:solidFill>
                  <a:srgbClr val="000B32"/>
                </a:solidFill>
                <a:latin typeface="Arial Regular"/>
              </a:rPr>
              <a:t>El derecho comunitario establece el nivel mínimo de protección para los trabajadores, pero los Estados Miembros pueden mejorarlo.</a:t>
            </a:r>
          </a:p>
          <a:p>
            <a:pPr marL="457200" lvl="2"/>
            <a:endParaRPr lang="es-ES" sz="800" b="0" dirty="0">
              <a:solidFill>
                <a:srgbClr val="000B32"/>
              </a:solidFill>
              <a:latin typeface="Arial Regular"/>
            </a:endParaRPr>
          </a:p>
          <a:p>
            <a:pPr marL="457200" lvl="2"/>
            <a:endParaRPr lang="es-ES" sz="800" b="0" dirty="0">
              <a:solidFill>
                <a:srgbClr val="000B32"/>
              </a:solidFill>
              <a:latin typeface="Arial Regular"/>
            </a:endParaRPr>
          </a:p>
          <a:p>
            <a:pPr marL="457200" lvl="2"/>
            <a:endParaRPr lang="es-ES" sz="800" b="0" dirty="0">
              <a:solidFill>
                <a:srgbClr val="000B32"/>
              </a:solidFill>
              <a:latin typeface="Arial Regular"/>
            </a:endParaRPr>
          </a:p>
          <a:p>
            <a:pPr marL="0" lvl="1"/>
            <a:r>
              <a:rPr lang="es-ES" sz="4000" b="0" u="sng" dirty="0"/>
              <a:t>Dos propuestas desde el marco comunitario y comparado</a:t>
            </a:r>
            <a:r>
              <a:rPr lang="es-ES" sz="4000" b="0" dirty="0"/>
              <a:t>:</a:t>
            </a:r>
            <a:endParaRPr lang="es-ES" sz="4000" b="0" dirty="0">
              <a:solidFill>
                <a:srgbClr val="000B32"/>
              </a:solidFill>
              <a:latin typeface="Arial Regular"/>
            </a:endParaRPr>
          </a:p>
          <a:p>
            <a:pPr marL="1028700" lvl="1" indent="-571500">
              <a:buFont typeface="Arial" panose="020B0604020202020204" pitchFamily="34" charset="0"/>
              <a:buChar char="•"/>
            </a:pPr>
            <a:endParaRPr lang="es-ES" sz="3200" b="0" dirty="0"/>
          </a:p>
        </p:txBody>
      </p:sp>
      <p:sp>
        <p:nvSpPr>
          <p:cNvPr id="3" name="Rectángulo: esquinas redondeadas 2">
            <a:extLst>
              <a:ext uri="{FF2B5EF4-FFF2-40B4-BE49-F238E27FC236}">
                <a16:creationId xmlns:a16="http://schemas.microsoft.com/office/drawing/2014/main" id="{8EDC733F-A03E-45C1-AAA1-837C8355560D}"/>
              </a:ext>
            </a:extLst>
          </p:cNvPr>
          <p:cNvSpPr/>
          <p:nvPr/>
        </p:nvSpPr>
        <p:spPr>
          <a:xfrm>
            <a:off x="3585882" y="7705876"/>
            <a:ext cx="8203722" cy="47485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dirty="0"/>
          </a:p>
        </p:txBody>
      </p:sp>
      <p:sp>
        <p:nvSpPr>
          <p:cNvPr id="10" name="Rectángulo: esquinas redondeadas 9">
            <a:extLst>
              <a:ext uri="{FF2B5EF4-FFF2-40B4-BE49-F238E27FC236}">
                <a16:creationId xmlns:a16="http://schemas.microsoft.com/office/drawing/2014/main" id="{7FD65522-D1DE-4751-9FD4-67133897BEFC}"/>
              </a:ext>
            </a:extLst>
          </p:cNvPr>
          <p:cNvSpPr/>
          <p:nvPr/>
        </p:nvSpPr>
        <p:spPr>
          <a:xfrm>
            <a:off x="12221994" y="7705876"/>
            <a:ext cx="8203721" cy="474856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
        <p:nvSpPr>
          <p:cNvPr id="4" name="CuadroTexto 3">
            <a:extLst>
              <a:ext uri="{FF2B5EF4-FFF2-40B4-BE49-F238E27FC236}">
                <a16:creationId xmlns:a16="http://schemas.microsoft.com/office/drawing/2014/main" id="{A9DD288E-D52C-4934-9882-DCCC7C7537F9}"/>
              </a:ext>
            </a:extLst>
          </p:cNvPr>
          <p:cNvSpPr txBox="1"/>
          <p:nvPr/>
        </p:nvSpPr>
        <p:spPr>
          <a:xfrm>
            <a:off x="3958286" y="7891829"/>
            <a:ext cx="7427282" cy="4437112"/>
          </a:xfrm>
          <a:prstGeom prst="rect">
            <a:avLst/>
          </a:prstGeom>
          <a:noFill/>
        </p:spPr>
        <p:txBody>
          <a:bodyPr wrap="square" rtlCol="0">
            <a:spAutoFit/>
          </a:bodyPr>
          <a:lstStyle/>
          <a:p>
            <a:pPr>
              <a:spcBef>
                <a:spcPts val="200"/>
              </a:spcBef>
            </a:pPr>
            <a:r>
              <a:rPr lang="es-ES" u="sng" dirty="0">
                <a:solidFill>
                  <a:srgbClr val="EDEDFB"/>
                </a:solidFill>
              </a:rPr>
              <a:t>EU – Directiva </a:t>
            </a:r>
            <a:r>
              <a:rPr lang="en-GB" u="sng" dirty="0">
                <a:solidFill>
                  <a:srgbClr val="EDEDFB"/>
                </a:solidFill>
              </a:rPr>
              <a:t>Whistleblowing</a:t>
            </a:r>
            <a:endParaRPr lang="es-ES" u="sng" dirty="0">
              <a:solidFill>
                <a:srgbClr val="EDEDFB"/>
              </a:solidFill>
            </a:endParaRPr>
          </a:p>
          <a:p>
            <a:pPr marL="514350" indent="-514350" algn="l">
              <a:spcBef>
                <a:spcPts val="200"/>
              </a:spcBef>
              <a:buFont typeface="Wingdings" panose="05000000000000000000" pitchFamily="2" charset="2"/>
              <a:buChar char="§"/>
            </a:pPr>
            <a:endParaRPr lang="es-ES" sz="800" b="0" dirty="0">
              <a:solidFill>
                <a:srgbClr val="EDEDFB"/>
              </a:solidFill>
            </a:endParaRPr>
          </a:p>
          <a:p>
            <a:pPr marL="514350" indent="-514350" algn="l">
              <a:spcBef>
                <a:spcPts val="200"/>
              </a:spcBef>
              <a:buFont typeface="Wingdings" panose="05000000000000000000" pitchFamily="2" charset="2"/>
              <a:buChar char="§"/>
            </a:pPr>
            <a:r>
              <a:rPr lang="es-ES" sz="2600" b="0" dirty="0">
                <a:solidFill>
                  <a:srgbClr val="EDEDFB"/>
                </a:solidFill>
              </a:rPr>
              <a:t>Directiva 2019/1937 ahora no se aplica a los asuntos de salud y seguridad laboral</a:t>
            </a:r>
          </a:p>
          <a:p>
            <a:pPr marL="514350" indent="-514350" algn="l">
              <a:spcBef>
                <a:spcPts val="200"/>
              </a:spcBef>
              <a:buFont typeface="Wingdings" panose="05000000000000000000" pitchFamily="2" charset="2"/>
              <a:buChar char="§"/>
            </a:pPr>
            <a:r>
              <a:rPr lang="es-ES" sz="2600" b="0" dirty="0">
                <a:solidFill>
                  <a:srgbClr val="EDEDFB"/>
                </a:solidFill>
              </a:rPr>
              <a:t>Posibles efectos positivos de su extensión:</a:t>
            </a:r>
          </a:p>
          <a:p>
            <a:pPr algn="l">
              <a:spcBef>
                <a:spcPts val="200"/>
              </a:spcBef>
            </a:pPr>
            <a:r>
              <a:rPr lang="es-ES" sz="2600" b="0" dirty="0">
                <a:solidFill>
                  <a:srgbClr val="EDEDFB"/>
                </a:solidFill>
              </a:rPr>
              <a:t>	- Información y formación sobre riesgos y 	  modalidades de denuncia de 	  	 	  incumplimientos en materia de seguridad 	  laboral.</a:t>
            </a:r>
          </a:p>
          <a:p>
            <a:pPr algn="l">
              <a:spcBef>
                <a:spcPts val="200"/>
              </a:spcBef>
            </a:pPr>
            <a:r>
              <a:rPr lang="es-ES" sz="2600" b="0" dirty="0">
                <a:solidFill>
                  <a:srgbClr val="EDEDFB"/>
                </a:solidFill>
              </a:rPr>
              <a:t>	- Canales internos dedicados para 	  	  señalar incumplimientos.</a:t>
            </a:r>
          </a:p>
        </p:txBody>
      </p:sp>
      <p:sp>
        <p:nvSpPr>
          <p:cNvPr id="14" name="CuadroTexto 13">
            <a:extLst>
              <a:ext uri="{FF2B5EF4-FFF2-40B4-BE49-F238E27FC236}">
                <a16:creationId xmlns:a16="http://schemas.microsoft.com/office/drawing/2014/main" id="{BF220634-FFB8-4298-B9B5-4C87970A7564}"/>
              </a:ext>
            </a:extLst>
          </p:cNvPr>
          <p:cNvSpPr txBox="1"/>
          <p:nvPr/>
        </p:nvSpPr>
        <p:spPr>
          <a:xfrm>
            <a:off x="12626031" y="7924502"/>
            <a:ext cx="7401121" cy="4385816"/>
          </a:xfrm>
          <a:prstGeom prst="rect">
            <a:avLst/>
          </a:prstGeom>
          <a:noFill/>
        </p:spPr>
        <p:txBody>
          <a:bodyPr wrap="square" rtlCol="0">
            <a:spAutoFit/>
          </a:bodyPr>
          <a:lstStyle/>
          <a:p>
            <a:r>
              <a:rPr lang="es-ES" u="sng" dirty="0">
                <a:solidFill>
                  <a:srgbClr val="EDEDFB"/>
                </a:solidFill>
              </a:rPr>
              <a:t>Francia</a:t>
            </a:r>
          </a:p>
          <a:p>
            <a:pPr marL="457200" indent="-457200" algn="l">
              <a:buFont typeface="Arial" panose="020B0604020202020204" pitchFamily="34" charset="0"/>
              <a:buChar char="•"/>
            </a:pPr>
            <a:endParaRPr lang="es-ES" sz="800" b="0" dirty="0">
              <a:solidFill>
                <a:srgbClr val="EDEDFB"/>
              </a:solidFill>
            </a:endParaRPr>
          </a:p>
          <a:p>
            <a:pPr marL="457200" indent="-457200" algn="l">
              <a:spcBef>
                <a:spcPts val="200"/>
              </a:spcBef>
              <a:buFont typeface="Wingdings" panose="05000000000000000000" pitchFamily="2" charset="2"/>
              <a:buChar char="§"/>
            </a:pPr>
            <a:r>
              <a:rPr lang="es-ES" sz="2600" b="0" dirty="0">
                <a:solidFill>
                  <a:srgbClr val="EDEDFB"/>
                </a:solidFill>
              </a:rPr>
              <a:t>Articulo L1222-10 CT: obligación empresarial de llevar a cabo una entrevista anual sobre carga de trabajo.</a:t>
            </a:r>
          </a:p>
          <a:p>
            <a:pPr marL="457200" indent="-457200" algn="l">
              <a:spcBef>
                <a:spcPts val="200"/>
              </a:spcBef>
              <a:buFont typeface="Wingdings" panose="05000000000000000000" pitchFamily="2" charset="2"/>
              <a:buChar char="§"/>
            </a:pPr>
            <a:r>
              <a:rPr lang="es-ES" sz="2600" b="0" dirty="0">
                <a:solidFill>
                  <a:srgbClr val="EDEDFB"/>
                </a:solidFill>
              </a:rPr>
              <a:t>Formación especifica para los gerentes (Art. 4.2, ANI 2020).</a:t>
            </a:r>
          </a:p>
          <a:p>
            <a:pPr marL="457200" indent="-457200" algn="l">
              <a:spcBef>
                <a:spcPts val="200"/>
              </a:spcBef>
              <a:buFont typeface="Wingdings" panose="05000000000000000000" pitchFamily="2" charset="2"/>
              <a:buChar char="§"/>
            </a:pPr>
            <a:r>
              <a:rPr lang="es-ES" sz="2600" b="0" dirty="0">
                <a:solidFill>
                  <a:srgbClr val="EDEDFB"/>
                </a:solidFill>
              </a:rPr>
              <a:t>ANACT (</a:t>
            </a:r>
            <a:r>
              <a:rPr lang="fr-FR" sz="2600" b="0" i="1" dirty="0">
                <a:solidFill>
                  <a:srgbClr val="EDEDFB"/>
                </a:solidFill>
              </a:rPr>
              <a:t>Agence nationale pour l’amélioration des conditions de travail</a:t>
            </a:r>
            <a:r>
              <a:rPr lang="es-ES" sz="2600" b="0" dirty="0">
                <a:solidFill>
                  <a:srgbClr val="EDEDFB"/>
                </a:solidFill>
              </a:rPr>
              <a:t>): entrevista con una pluralidad de trabajadores para evitar miedo en indicar situaciones de dificultad.</a:t>
            </a:r>
          </a:p>
        </p:txBody>
      </p:sp>
    </p:spTree>
    <p:extLst>
      <p:ext uri="{BB962C8B-B14F-4D97-AF65-F5344CB8AC3E}">
        <p14:creationId xmlns:p14="http://schemas.microsoft.com/office/powerpoint/2010/main" val="332876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296783" y="3093607"/>
            <a:ext cx="22549335" cy="9673487"/>
          </a:xfrm>
        </p:spPr>
        <p:txBody>
          <a:bodyPr/>
          <a:lstStyle/>
          <a:p>
            <a:pPr>
              <a:spcBef>
                <a:spcPts val="0"/>
              </a:spcBef>
            </a:pPr>
            <a:r>
              <a:rPr lang="es-ES" sz="3600" dirty="0"/>
              <a:t>El crecimiento del utilizo del trabajo digital a distancia en España e Italia durante la pandemia ha evidenciado una amplia tasa de evasión de la normativa sobre el tiempo de trabajo (</a:t>
            </a:r>
            <a:r>
              <a:rPr lang="es-ES" sz="3600" b="1" dirty="0"/>
              <a:t>falta de efectividad</a:t>
            </a:r>
            <a:r>
              <a:rPr lang="es-ES" sz="3600" dirty="0"/>
              <a:t>).</a:t>
            </a:r>
          </a:p>
          <a:p>
            <a:pPr>
              <a:spcBef>
                <a:spcPts val="0"/>
              </a:spcBef>
            </a:pPr>
            <a:endParaRPr lang="es-ES" sz="1200" dirty="0"/>
          </a:p>
          <a:p>
            <a:pPr>
              <a:spcBef>
                <a:spcPts val="0"/>
              </a:spcBef>
            </a:pPr>
            <a:r>
              <a:rPr lang="es-ES" sz="3600" dirty="0"/>
              <a:t>Lo mas afectados son los empleados que ven simplemente mudarse en su hogar el trabajo generalmente desarrollado en la oficina.</a:t>
            </a:r>
          </a:p>
          <a:p>
            <a:pPr>
              <a:spcBef>
                <a:spcPts val="0"/>
              </a:spcBef>
            </a:pPr>
            <a:endParaRPr lang="es-ES" sz="1200" dirty="0"/>
          </a:p>
          <a:p>
            <a:pPr>
              <a:spcBef>
                <a:spcPts val="0"/>
              </a:spcBef>
            </a:pPr>
            <a:r>
              <a:rPr lang="es-ES" sz="3600" dirty="0"/>
              <a:t>Obstáculos jurídicos podrían desalentar estos trabajadores desde denunciar incumplimientos.</a:t>
            </a:r>
          </a:p>
          <a:p>
            <a:pPr>
              <a:spcBef>
                <a:spcPts val="0"/>
              </a:spcBef>
            </a:pPr>
            <a:endParaRPr lang="es-ES" sz="1200" dirty="0"/>
          </a:p>
          <a:p>
            <a:pPr>
              <a:spcBef>
                <a:spcPts val="0"/>
              </a:spcBef>
            </a:pPr>
            <a:r>
              <a:rPr lang="es-ES" sz="3600" dirty="0"/>
              <a:t>O-1: Necesidad</a:t>
            </a:r>
            <a:r>
              <a:rPr lang="es-ES" sz="3600" noProof="0" dirty="0"/>
              <a:t> de actuar personalmente para hacer respetar el tiempo de trabajo máximo:</a:t>
            </a:r>
          </a:p>
          <a:p>
            <a:pPr marL="914400" lvl="1" indent="-457200">
              <a:spcBef>
                <a:spcPts val="0"/>
              </a:spcBef>
              <a:buFont typeface="Wingdings" panose="05000000000000000000" pitchFamily="2" charset="2"/>
              <a:buChar char="q"/>
            </a:pPr>
            <a:endParaRPr lang="es-ES" sz="400" dirty="0"/>
          </a:p>
          <a:p>
            <a:pPr marL="914400" lvl="1" indent="-457200">
              <a:spcBef>
                <a:spcPts val="0"/>
              </a:spcBef>
              <a:buFont typeface="Wingdings" panose="05000000000000000000" pitchFamily="2" charset="2"/>
              <a:buChar char="q"/>
            </a:pPr>
            <a:r>
              <a:rPr lang="es-ES" dirty="0"/>
              <a:t>El marco jurídico comunitario</a:t>
            </a:r>
            <a:r>
              <a:rPr lang="es-ES" noProof="0" dirty="0"/>
              <a:t> configura una obligación empresarial de asegurar un </a:t>
            </a:r>
            <a:r>
              <a:rPr lang="es-ES" b="1" dirty="0"/>
              <a:t>cumplimento</a:t>
            </a:r>
            <a:r>
              <a:rPr lang="es-ES" b="1" noProof="0" dirty="0"/>
              <a:t> </a:t>
            </a:r>
            <a:r>
              <a:rPr lang="es-ES" b="1" dirty="0"/>
              <a:t>efectivo</a:t>
            </a:r>
            <a:r>
              <a:rPr lang="es-ES" dirty="0"/>
              <a:t> de la legislación </a:t>
            </a:r>
          </a:p>
          <a:p>
            <a:pPr lvl="1">
              <a:spcBef>
                <a:spcPts val="0"/>
              </a:spcBef>
            </a:pPr>
            <a:r>
              <a:rPr lang="es-ES" dirty="0"/>
              <a:t>	sobre el tiempo de trabajo.</a:t>
            </a:r>
          </a:p>
          <a:p>
            <a:pPr marL="914400" lvl="1" indent="-457200">
              <a:spcBef>
                <a:spcPts val="0"/>
              </a:spcBef>
              <a:buFont typeface="Wingdings" panose="05000000000000000000" pitchFamily="2" charset="2"/>
              <a:buChar char="q"/>
            </a:pPr>
            <a:endParaRPr lang="es-ES" sz="400" dirty="0"/>
          </a:p>
          <a:p>
            <a:pPr marL="914400" lvl="1" indent="-457200">
              <a:spcBef>
                <a:spcPts val="0"/>
              </a:spcBef>
              <a:buFont typeface="Wingdings" panose="05000000000000000000" pitchFamily="2" charset="2"/>
              <a:buChar char="q"/>
            </a:pPr>
            <a:r>
              <a:rPr lang="es-ES" dirty="0"/>
              <a:t>Esta obligación podría ser reforzada en referencia a </a:t>
            </a:r>
            <a:r>
              <a:rPr lang="es-ES" b="1" dirty="0"/>
              <a:t>sujetos particularmente expuestos a incumplimientos</a:t>
            </a:r>
            <a:r>
              <a:rPr lang="es-ES" dirty="0"/>
              <a:t> como </a:t>
            </a:r>
          </a:p>
          <a:p>
            <a:pPr lvl="1">
              <a:spcBef>
                <a:spcPts val="0"/>
              </a:spcBef>
            </a:pPr>
            <a:r>
              <a:rPr lang="es-ES" dirty="0"/>
              <a:t>	los trabajadores digitales a distancia (aislamiento,	utilizo de herramientas que favorecen adición etc.).</a:t>
            </a:r>
          </a:p>
          <a:p>
            <a:pPr lvl="1">
              <a:spcBef>
                <a:spcPts val="0"/>
              </a:spcBef>
            </a:pPr>
            <a:endParaRPr lang="es-ES" sz="400" dirty="0"/>
          </a:p>
          <a:p>
            <a:pPr marL="914400" lvl="1" indent="-457200">
              <a:spcBef>
                <a:spcPts val="0"/>
              </a:spcBef>
              <a:buFont typeface="Wingdings" panose="05000000000000000000" pitchFamily="2" charset="2"/>
              <a:buChar char="q"/>
            </a:pPr>
            <a:r>
              <a:rPr lang="es-ES" dirty="0"/>
              <a:t>Posibilidad de introducir mediante </a:t>
            </a:r>
            <a:r>
              <a:rPr lang="es-ES" b="1" dirty="0"/>
              <a:t>cuestión prejudicial</a:t>
            </a:r>
            <a:r>
              <a:rPr lang="es-ES" dirty="0"/>
              <a:t> una nueva obligación de monitorizar </a:t>
            </a:r>
          </a:p>
          <a:p>
            <a:pPr lvl="1">
              <a:spcBef>
                <a:spcPts val="0"/>
              </a:spcBef>
            </a:pPr>
            <a:r>
              <a:rPr lang="es-ES" dirty="0"/>
              <a:t>	conjuntamente carga y condiciones de trabajo? </a:t>
            </a:r>
          </a:p>
          <a:p>
            <a:pPr>
              <a:spcBef>
                <a:spcPts val="0"/>
              </a:spcBef>
            </a:pPr>
            <a:endParaRPr lang="es-ES" sz="1200" dirty="0"/>
          </a:p>
          <a:p>
            <a:pPr>
              <a:spcBef>
                <a:spcPts val="0"/>
              </a:spcBef>
            </a:pPr>
            <a:r>
              <a:rPr lang="es-ES" sz="3600" dirty="0"/>
              <a:t>O-2: Permanece abierta la cuestión de las sanciones por incumplimientos conectados </a:t>
            </a:r>
          </a:p>
          <a:p>
            <a:pPr>
              <a:spcBef>
                <a:spcPts val="0"/>
              </a:spcBef>
            </a:pPr>
            <a:r>
              <a:rPr lang="es-ES" sz="3600" dirty="0"/>
              <a:t>al tiempo de trabajo, indirectamente consecuencia del entorno laboral (no de represalia)</a:t>
            </a:r>
          </a:p>
          <a:p>
            <a:pPr>
              <a:spcBef>
                <a:spcPts val="0"/>
              </a:spcBef>
            </a:pPr>
            <a:endParaRPr lang="es-ES" sz="400" dirty="0"/>
          </a:p>
          <a:p>
            <a:pPr marL="914400" lvl="1" indent="-457200">
              <a:spcBef>
                <a:spcPts val="0"/>
              </a:spcBef>
              <a:buFont typeface="Wingdings" panose="05000000000000000000" pitchFamily="2" charset="2"/>
              <a:buChar char="q"/>
            </a:pPr>
            <a:r>
              <a:rPr lang="es-ES" dirty="0"/>
              <a:t>Legitimas desde el punto de vista del derecho comunitario (y nacional).</a:t>
            </a:r>
          </a:p>
          <a:p>
            <a:pPr marL="914400" lvl="1" indent="-457200">
              <a:spcBef>
                <a:spcPts val="0"/>
              </a:spcBef>
              <a:buFont typeface="Wingdings" panose="05000000000000000000" pitchFamily="2" charset="2"/>
              <a:buChar char="q"/>
            </a:pPr>
            <a:endParaRPr lang="es-ES" sz="400" dirty="0"/>
          </a:p>
          <a:p>
            <a:pPr marL="914400" lvl="1" indent="-457200">
              <a:spcBef>
                <a:spcPts val="0"/>
              </a:spcBef>
              <a:buFont typeface="Wingdings" panose="05000000000000000000" pitchFamily="2" charset="2"/>
              <a:buChar char="q"/>
            </a:pPr>
            <a:r>
              <a:rPr lang="es-ES" noProof="0" dirty="0"/>
              <a:t>Control conjunto y periódico de la carga y de las condiciones de trabajo podría ayudar también en este contexto.</a:t>
            </a:r>
          </a:p>
          <a:p>
            <a:pPr>
              <a:spcBef>
                <a:spcPts val="0"/>
              </a:spcBef>
            </a:pPr>
            <a:endParaRPr lang="es-ES" sz="1200" dirty="0"/>
          </a:p>
          <a:p>
            <a:r>
              <a:rPr lang="es-ES" sz="3600" dirty="0"/>
              <a:t>Soluciones legislativas podrían mejorar ulteriormente la situación (información; canales de comunicación etc.). </a:t>
            </a:r>
          </a:p>
        </p:txBody>
      </p:sp>
      <p:sp>
        <p:nvSpPr>
          <p:cNvPr id="5" name="Text Placeholder 4"/>
          <p:cNvSpPr>
            <a:spLocks noGrp="1"/>
          </p:cNvSpPr>
          <p:nvPr>
            <p:ph type="body" sz="quarter" idx="36"/>
          </p:nvPr>
        </p:nvSpPr>
        <p:spPr>
          <a:xfrm>
            <a:off x="991292" y="1666902"/>
            <a:ext cx="22401416" cy="1358931"/>
          </a:xfrm>
        </p:spPr>
        <p:txBody>
          <a:bodyPr/>
          <a:lstStyle/>
          <a:p>
            <a:pPr algn="ctr"/>
            <a:r>
              <a:rPr lang="es-ES" dirty="0"/>
              <a:t>Conclusiones</a:t>
            </a:r>
          </a:p>
        </p:txBody>
      </p:sp>
      <p:sp>
        <p:nvSpPr>
          <p:cNvPr id="4" name="Flecha: a la derecha 3">
            <a:extLst>
              <a:ext uri="{FF2B5EF4-FFF2-40B4-BE49-F238E27FC236}">
                <a16:creationId xmlns:a16="http://schemas.microsoft.com/office/drawing/2014/main" id="{C33B7BC9-B56E-4562-82C7-AB7F1C82138D}"/>
              </a:ext>
            </a:extLst>
          </p:cNvPr>
          <p:cNvSpPr/>
          <p:nvPr/>
        </p:nvSpPr>
        <p:spPr>
          <a:xfrm>
            <a:off x="703755" y="3261975"/>
            <a:ext cx="431321" cy="360362"/>
          </a:xfrm>
          <a:prstGeom prst="rightArrow">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pic>
        <p:nvPicPr>
          <p:cNvPr id="16" name="Picture Placeholder 10" descr="Mesa de trabajo 3.png">
            <a:extLst>
              <a:ext uri="{FF2B5EF4-FFF2-40B4-BE49-F238E27FC236}">
                <a16:creationId xmlns:a16="http://schemas.microsoft.com/office/drawing/2014/main" id="{9110E3D2-CCEC-4542-95F5-D4692DADCA67}"/>
              </a:ext>
            </a:extLst>
          </p:cNvPr>
          <p:cNvPicPr>
            <a:picLocks noChangeAspect="1"/>
          </p:cNvPicPr>
          <p:nvPr/>
        </p:nvPicPr>
        <p:blipFill>
          <a:blip r:embed="rId2" cstate="print">
            <a:extLst>
              <a:ext uri="{28A0092B-C50C-407E-A947-70E740481C1C}">
                <a14:useLocalDpi xmlns:a14="http://schemas.microsoft.com/office/drawing/2010/main" val="0"/>
              </a:ext>
            </a:extLst>
          </a:blip>
          <a:srcRect l="914" r="914"/>
          <a:stretch>
            <a:fillRect/>
          </a:stretch>
        </p:blipFill>
        <p:spPr>
          <a:xfrm>
            <a:off x="19728981" y="7500044"/>
            <a:ext cx="3951263" cy="4024702"/>
          </a:xfrm>
          <a:prstGeom prst="rect">
            <a:avLst/>
          </a:prstGeom>
        </p:spPr>
      </p:pic>
      <p:sp>
        <p:nvSpPr>
          <p:cNvPr id="15" name="Content Placeholder 2">
            <a:extLst>
              <a:ext uri="{FF2B5EF4-FFF2-40B4-BE49-F238E27FC236}">
                <a16:creationId xmlns:a16="http://schemas.microsoft.com/office/drawing/2014/main" id="{7B2C0325-7940-459E-95F7-ADC915704911}"/>
              </a:ext>
            </a:extLst>
          </p:cNvPr>
          <p:cNvSpPr txBox="1">
            <a:spLocks/>
          </p:cNvSpPr>
          <p:nvPr/>
        </p:nvSpPr>
        <p:spPr>
          <a:xfrm>
            <a:off x="400050" y="12960571"/>
            <a:ext cx="6582641" cy="360362"/>
          </a:xfrm>
          <a:prstGeom prst="rect">
            <a:avLst/>
          </a:prstGeom>
        </p:spPr>
        <p:txBody>
          <a:bodyPr vert="horz"/>
          <a:lstStyle>
            <a:lvl1pPr marL="0" indent="0" algn="l" defTabSz="457200" rtl="0" eaLnBrk="1" latinLnBrk="0" hangingPunct="1">
              <a:spcBef>
                <a:spcPct val="20000"/>
              </a:spcBef>
              <a:buFont typeface="Arial"/>
              <a:buNone/>
              <a:defRPr sz="1500" kern="1200">
                <a:solidFill>
                  <a:srgbClr val="000B32"/>
                </a:solidFill>
                <a:latin typeface="Arial Regular"/>
                <a:ea typeface="+mn-ea"/>
                <a:cs typeface="Arial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a:t>Work and its Value – ADAPT – ILO International Conference</a:t>
            </a:r>
            <a:endParaRPr lang="en-GB" b="1" dirty="0"/>
          </a:p>
          <a:p>
            <a:r>
              <a:rPr lang="en-GB" b="1" dirty="0"/>
              <a:t>Bergamo, 24-26 November 2021</a:t>
            </a:r>
            <a:endParaRPr lang="es-ES" b="0" dirty="0"/>
          </a:p>
          <a:p>
            <a:endParaRPr lang="en-US" b="0" dirty="0"/>
          </a:p>
        </p:txBody>
      </p:sp>
      <p:sp>
        <p:nvSpPr>
          <p:cNvPr id="8" name="Flecha: a la derecha 7">
            <a:extLst>
              <a:ext uri="{FF2B5EF4-FFF2-40B4-BE49-F238E27FC236}">
                <a16:creationId xmlns:a16="http://schemas.microsoft.com/office/drawing/2014/main" id="{4D11E72B-2D40-4B43-BEBB-3B9463A0D52E}"/>
              </a:ext>
            </a:extLst>
          </p:cNvPr>
          <p:cNvSpPr/>
          <p:nvPr/>
        </p:nvSpPr>
        <p:spPr>
          <a:xfrm>
            <a:off x="703754" y="4508175"/>
            <a:ext cx="431321" cy="360362"/>
          </a:xfrm>
          <a:prstGeom prst="rightArrow">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9" name="Flecha: a la derecha 8">
            <a:extLst>
              <a:ext uri="{FF2B5EF4-FFF2-40B4-BE49-F238E27FC236}">
                <a16:creationId xmlns:a16="http://schemas.microsoft.com/office/drawing/2014/main" id="{4A7D0D34-7EB9-469E-9C4B-2B868EF84BBF}"/>
              </a:ext>
            </a:extLst>
          </p:cNvPr>
          <p:cNvSpPr/>
          <p:nvPr/>
        </p:nvSpPr>
        <p:spPr>
          <a:xfrm>
            <a:off x="703756" y="5791902"/>
            <a:ext cx="431321" cy="360362"/>
          </a:xfrm>
          <a:prstGeom prst="rightArrow">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0" name="Flecha: a la derecha 9">
            <a:extLst>
              <a:ext uri="{FF2B5EF4-FFF2-40B4-BE49-F238E27FC236}">
                <a16:creationId xmlns:a16="http://schemas.microsoft.com/office/drawing/2014/main" id="{CA2D5A8B-1632-4F44-A453-4250A5B823C5}"/>
              </a:ext>
            </a:extLst>
          </p:cNvPr>
          <p:cNvSpPr/>
          <p:nvPr/>
        </p:nvSpPr>
        <p:spPr>
          <a:xfrm>
            <a:off x="703756" y="9846443"/>
            <a:ext cx="431321" cy="360362"/>
          </a:xfrm>
          <a:prstGeom prst="rightArrow">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1" name="Flecha: a la derecha 10">
            <a:extLst>
              <a:ext uri="{FF2B5EF4-FFF2-40B4-BE49-F238E27FC236}">
                <a16:creationId xmlns:a16="http://schemas.microsoft.com/office/drawing/2014/main" id="{9159A0BC-595B-47FA-B087-7CF3B5C7A23A}"/>
              </a:ext>
            </a:extLst>
          </p:cNvPr>
          <p:cNvSpPr/>
          <p:nvPr/>
        </p:nvSpPr>
        <p:spPr>
          <a:xfrm>
            <a:off x="703756" y="12120531"/>
            <a:ext cx="431321" cy="360362"/>
          </a:xfrm>
          <a:prstGeom prst="rightArrow">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2" name="Flecha: a la derecha 11">
            <a:extLst>
              <a:ext uri="{FF2B5EF4-FFF2-40B4-BE49-F238E27FC236}">
                <a16:creationId xmlns:a16="http://schemas.microsoft.com/office/drawing/2014/main" id="{31BF3914-73A6-4D0F-9081-17BCD5122A72}"/>
              </a:ext>
            </a:extLst>
          </p:cNvPr>
          <p:cNvSpPr/>
          <p:nvPr/>
        </p:nvSpPr>
        <p:spPr>
          <a:xfrm>
            <a:off x="703753" y="6520493"/>
            <a:ext cx="431321" cy="360362"/>
          </a:xfrm>
          <a:prstGeom prst="rightArrow">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3450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84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3884708" y="3658999"/>
            <a:ext cx="18906280" cy="8974650"/>
          </a:xfrm>
        </p:spPr>
        <p:txBody>
          <a:bodyPr/>
          <a:lstStyle/>
          <a:p>
            <a:r>
              <a:rPr lang="es-ES" sz="4000" dirty="0"/>
              <a:t>La pandemia que ha investido el mundo desde marzo 2020</a:t>
            </a:r>
          </a:p>
          <a:p>
            <a:pPr marL="914400" lvl="1" indent="-457200">
              <a:buFont typeface="Wingdings" panose="05000000000000000000" pitchFamily="2" charset="2"/>
              <a:buChar char="§"/>
            </a:pPr>
            <a:r>
              <a:rPr lang="es-ES" sz="3200" dirty="0"/>
              <a:t>Ha obligado, cuando las vacunas no estaban aún disponibles, lo demás de los Estados a adoptar mesuras de distanciamiento social, produciendo</a:t>
            </a:r>
          </a:p>
          <a:p>
            <a:pPr marL="914400" lvl="1" indent="-457200">
              <a:buFont typeface="Wingdings" panose="05000000000000000000" pitchFamily="2" charset="2"/>
              <a:buChar char="§"/>
            </a:pPr>
            <a:r>
              <a:rPr lang="es-ES" sz="3200" dirty="0"/>
              <a:t>Un disparo relevante en el número de trabajadores digitales a distancia.</a:t>
            </a:r>
          </a:p>
          <a:p>
            <a:pPr marL="1371600" lvl="2" indent="-457200">
              <a:buFont typeface="Courier New" panose="02070309020205020404" pitchFamily="49" charset="0"/>
              <a:buChar char="o"/>
            </a:pPr>
            <a:r>
              <a:rPr lang="es-ES" sz="2600" dirty="0">
                <a:solidFill>
                  <a:srgbClr val="000B32"/>
                </a:solidFill>
                <a:latin typeface="Arial Regular"/>
              </a:rPr>
              <a:t>En la UE antes de la pandemia solo el 13-14% de los trabajadores había trabajado a distancia, al menos ocasionalmente.</a:t>
            </a:r>
          </a:p>
          <a:p>
            <a:pPr marL="1371600" lvl="2" indent="-457200">
              <a:buFont typeface="Courier New" panose="02070309020205020404" pitchFamily="49" charset="0"/>
              <a:buChar char="o"/>
            </a:pPr>
            <a:r>
              <a:rPr lang="es-ES" sz="2600" dirty="0">
                <a:solidFill>
                  <a:srgbClr val="000B32"/>
                </a:solidFill>
                <a:latin typeface="Arial Regular"/>
              </a:rPr>
              <a:t>Entre marzo y julio 2020, el 48% trabajaba al menos parcialmente desde su hogar, el 32% exclusivamente.</a:t>
            </a:r>
          </a:p>
          <a:p>
            <a:pPr lvl="1"/>
            <a:endParaRPr lang="es-ES" dirty="0"/>
          </a:p>
          <a:p>
            <a:pPr marL="0" lvl="1"/>
            <a:r>
              <a:rPr lang="es-ES" sz="4000" dirty="0"/>
              <a:t>“Doble cara” del trabajo digital a distancia. Incluye trabajadores que:</a:t>
            </a:r>
          </a:p>
          <a:p>
            <a:pPr marL="896938" lvl="2" indent="-439738">
              <a:lnSpc>
                <a:spcPct val="100000"/>
              </a:lnSpc>
              <a:buFont typeface="Wingdings" panose="05000000000000000000" pitchFamily="2" charset="2"/>
              <a:buChar char="§"/>
            </a:pPr>
            <a:r>
              <a:rPr lang="es-ES" sz="3200" dirty="0">
                <a:solidFill>
                  <a:srgbClr val="000B32"/>
                </a:solidFill>
                <a:latin typeface="Arial Regular"/>
              </a:rPr>
              <a:t>Desarrollan tareas ad alto contenido intelectual o tecnológico, y disfruten de mayor autonomía.</a:t>
            </a:r>
          </a:p>
          <a:p>
            <a:pPr marL="896938" lvl="2" indent="-439738">
              <a:lnSpc>
                <a:spcPct val="100000"/>
              </a:lnSpc>
              <a:buFont typeface="Wingdings" panose="05000000000000000000" pitchFamily="2" charset="2"/>
              <a:buChar char="§"/>
            </a:pPr>
            <a:r>
              <a:rPr lang="es-ES" sz="3200" dirty="0">
                <a:solidFill>
                  <a:srgbClr val="000B32"/>
                </a:solidFill>
                <a:latin typeface="Arial Regular"/>
              </a:rPr>
              <a:t>Empleados que simplemente ven mudarse en su hogar el trabajo habitualmente desarrollado en la oficina.</a:t>
            </a:r>
          </a:p>
          <a:p>
            <a:pPr marL="0" lvl="1"/>
            <a:endParaRPr lang="es-ES" dirty="0"/>
          </a:p>
          <a:p>
            <a:r>
              <a:rPr lang="es-ES" sz="4000" dirty="0"/>
              <a:t>España e Italia:</a:t>
            </a:r>
          </a:p>
          <a:p>
            <a:pPr marL="1028700" lvl="1" indent="-571500">
              <a:buFont typeface="Wingdings" panose="05000000000000000000" pitchFamily="2" charset="2"/>
              <a:buChar char="§"/>
            </a:pPr>
            <a:r>
              <a:rPr lang="es-ES" sz="3200" dirty="0"/>
              <a:t>Le primeras dos grandes economías UE que más utilizaron el trabajo digital a distancia en 2020.</a:t>
            </a:r>
          </a:p>
          <a:p>
            <a:pPr marL="1028700" lvl="1" indent="-571500">
              <a:buFont typeface="Wingdings" panose="05000000000000000000" pitchFamily="2" charset="2"/>
              <a:buChar char="§"/>
            </a:pPr>
            <a:r>
              <a:rPr lang="es-ES" sz="3200" dirty="0"/>
              <a:t>Solo la tasa de empleados que trabajaba desde su hogar fue arriba del 40% del total.</a:t>
            </a:r>
          </a:p>
          <a:p>
            <a:pPr lvl="1"/>
            <a:endParaRPr lang="es-ES" dirty="0"/>
          </a:p>
          <a:p>
            <a:pPr marL="457200" indent="-457200">
              <a:buFont typeface="Wingdings" panose="05000000000000000000" pitchFamily="2" charset="2"/>
              <a:buChar char="§"/>
            </a:pPr>
            <a:endParaRPr lang="it-IT" dirty="0"/>
          </a:p>
        </p:txBody>
      </p:sp>
      <p:sp>
        <p:nvSpPr>
          <p:cNvPr id="5" name="Text Placeholder 4"/>
          <p:cNvSpPr>
            <a:spLocks noGrp="1"/>
          </p:cNvSpPr>
          <p:nvPr>
            <p:ph type="body" sz="quarter" idx="36"/>
          </p:nvPr>
        </p:nvSpPr>
        <p:spPr>
          <a:xfrm>
            <a:off x="707367" y="1666902"/>
            <a:ext cx="22825494" cy="1358931"/>
          </a:xfrm>
        </p:spPr>
        <p:txBody>
          <a:bodyPr/>
          <a:lstStyle/>
          <a:p>
            <a:pPr algn="ctr"/>
            <a:r>
              <a:rPr lang="es-ES" dirty="0"/>
              <a:t>Covid-19: subida del trabajo a distancia…</a:t>
            </a:r>
          </a:p>
        </p:txBody>
      </p:sp>
      <p:sp>
        <p:nvSpPr>
          <p:cNvPr id="10" name="Content Placeholder 2">
            <a:extLst>
              <a:ext uri="{FF2B5EF4-FFF2-40B4-BE49-F238E27FC236}">
                <a16:creationId xmlns:a16="http://schemas.microsoft.com/office/drawing/2014/main" id="{D2CBC64F-1360-4DF8-B6A0-6C7B793EF4EA}"/>
              </a:ext>
            </a:extLst>
          </p:cNvPr>
          <p:cNvSpPr>
            <a:spLocks noGrp="1"/>
          </p:cNvSpPr>
          <p:nvPr>
            <p:ph sz="quarter" idx="10"/>
          </p:nvPr>
        </p:nvSpPr>
        <p:spPr>
          <a:xfrm>
            <a:off x="400050" y="12960571"/>
            <a:ext cx="6582641" cy="360362"/>
          </a:xfrm>
          <a:prstGeom prst="rect">
            <a:avLst/>
          </a:prstGeom>
        </p:spPr>
        <p:txBody>
          <a:bodyPr/>
          <a:lstStyle/>
          <a:p>
            <a:r>
              <a:rPr lang="es-ES" b="1" dirty="0"/>
              <a:t>Work and its Value – ADAPT – ILO International Conference</a:t>
            </a:r>
            <a:endParaRPr lang="en-GB" b="1" dirty="0"/>
          </a:p>
          <a:p>
            <a:r>
              <a:rPr lang="en-GB" b="1" dirty="0"/>
              <a:t>Bergamo, 24-26 November 2021</a:t>
            </a:r>
            <a:endParaRPr lang="es-ES" dirty="0"/>
          </a:p>
          <a:p>
            <a:endParaRPr lang="en-US" dirty="0"/>
          </a:p>
        </p:txBody>
      </p:sp>
      <p:sp>
        <p:nvSpPr>
          <p:cNvPr id="13" name="CuadroTexto 12">
            <a:extLst>
              <a:ext uri="{FF2B5EF4-FFF2-40B4-BE49-F238E27FC236}">
                <a16:creationId xmlns:a16="http://schemas.microsoft.com/office/drawing/2014/main" id="{CC8FBD41-68A0-4517-9261-F3965D24976F}"/>
              </a:ext>
            </a:extLst>
          </p:cNvPr>
          <p:cNvSpPr txBox="1"/>
          <p:nvPr/>
        </p:nvSpPr>
        <p:spPr>
          <a:xfrm>
            <a:off x="16907718" y="7398135"/>
            <a:ext cx="5175903" cy="338554"/>
          </a:xfrm>
          <a:prstGeom prst="rect">
            <a:avLst/>
          </a:prstGeom>
          <a:noFill/>
        </p:spPr>
        <p:txBody>
          <a:bodyPr wrap="square" rtlCol="0">
            <a:spAutoFit/>
          </a:bodyPr>
          <a:lstStyle/>
          <a:p>
            <a:pPr algn="l"/>
            <a:r>
              <a:rPr lang="en-US" sz="1600" b="0" dirty="0">
                <a:solidFill>
                  <a:srgbClr val="000B32"/>
                </a:solidFill>
                <a:latin typeface="Arial Regular"/>
              </a:rPr>
              <a:t>Eurofound, </a:t>
            </a:r>
            <a:r>
              <a:rPr lang="en-US" sz="1600" b="0" i="1" dirty="0">
                <a:solidFill>
                  <a:srgbClr val="000B32"/>
                </a:solidFill>
                <a:latin typeface="Arial Regular"/>
              </a:rPr>
              <a:t>Living, Working and COVID-19 Data </a:t>
            </a:r>
            <a:r>
              <a:rPr lang="en-US" sz="1600" b="0" dirty="0">
                <a:solidFill>
                  <a:srgbClr val="000B32"/>
                </a:solidFill>
                <a:latin typeface="Arial Regular"/>
              </a:rPr>
              <a:t>(2021)</a:t>
            </a:r>
            <a:endParaRPr lang="en-GB" sz="1600" b="0" dirty="0">
              <a:solidFill>
                <a:srgbClr val="000B32"/>
              </a:solidFill>
              <a:latin typeface="Arial Regular"/>
            </a:endParaRPr>
          </a:p>
        </p:txBody>
      </p:sp>
      <p:pic>
        <p:nvPicPr>
          <p:cNvPr id="12" name="Gráfico 11" descr="Internet">
            <a:extLst>
              <a:ext uri="{FF2B5EF4-FFF2-40B4-BE49-F238E27FC236}">
                <a16:creationId xmlns:a16="http://schemas.microsoft.com/office/drawing/2014/main" id="{7A11998E-BF70-4AA4-B1F0-3D51D438FF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08" y="4183202"/>
            <a:ext cx="3810000" cy="3810000"/>
          </a:xfrm>
          <a:prstGeom prst="rect">
            <a:avLst/>
          </a:prstGeom>
        </p:spPr>
      </p:pic>
      <p:sp>
        <p:nvSpPr>
          <p:cNvPr id="3" name="Rectángulo 2">
            <a:extLst>
              <a:ext uri="{FF2B5EF4-FFF2-40B4-BE49-F238E27FC236}">
                <a16:creationId xmlns:a16="http://schemas.microsoft.com/office/drawing/2014/main" id="{A22C46F0-8427-466B-AD9F-D9B8041054F3}"/>
              </a:ext>
            </a:extLst>
          </p:cNvPr>
          <p:cNvSpPr/>
          <p:nvPr/>
        </p:nvSpPr>
        <p:spPr>
          <a:xfrm>
            <a:off x="4141694" y="9000565"/>
            <a:ext cx="18649294" cy="1147482"/>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9" name="CuadroTexto 8">
            <a:extLst>
              <a:ext uri="{FF2B5EF4-FFF2-40B4-BE49-F238E27FC236}">
                <a16:creationId xmlns:a16="http://schemas.microsoft.com/office/drawing/2014/main" id="{2A344567-62EC-478A-A5EF-34DCB7949E72}"/>
              </a:ext>
            </a:extLst>
          </p:cNvPr>
          <p:cNvSpPr txBox="1"/>
          <p:nvPr/>
        </p:nvSpPr>
        <p:spPr>
          <a:xfrm>
            <a:off x="16907717" y="10478666"/>
            <a:ext cx="5175903" cy="584775"/>
          </a:xfrm>
          <a:prstGeom prst="rect">
            <a:avLst/>
          </a:prstGeom>
          <a:noFill/>
        </p:spPr>
        <p:txBody>
          <a:bodyPr wrap="square" rtlCol="0">
            <a:spAutoFit/>
          </a:bodyPr>
          <a:lstStyle/>
          <a:p>
            <a:pPr algn="l"/>
            <a:r>
              <a:rPr lang="es-ES" b="0" dirty="0">
                <a:solidFill>
                  <a:srgbClr val="FF0000"/>
                </a:solidFill>
                <a:latin typeface="Arial Regular"/>
              </a:rPr>
              <a:t>Objecto de este estudio.</a:t>
            </a:r>
          </a:p>
        </p:txBody>
      </p:sp>
      <p:cxnSp>
        <p:nvCxnSpPr>
          <p:cNvPr id="6" name="Conector recto de flecha 5">
            <a:extLst>
              <a:ext uri="{FF2B5EF4-FFF2-40B4-BE49-F238E27FC236}">
                <a16:creationId xmlns:a16="http://schemas.microsoft.com/office/drawing/2014/main" id="{AC8503CD-4709-44B4-AC7F-51CF464865A1}"/>
              </a:ext>
            </a:extLst>
          </p:cNvPr>
          <p:cNvCxnSpPr/>
          <p:nvPr/>
        </p:nvCxnSpPr>
        <p:spPr>
          <a:xfrm flipH="1" flipV="1">
            <a:off x="14146306" y="10273553"/>
            <a:ext cx="2761411" cy="4975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82010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296783" y="3658999"/>
            <a:ext cx="19232393" cy="8974650"/>
          </a:xfrm>
        </p:spPr>
        <p:txBody>
          <a:bodyPr/>
          <a:lstStyle/>
          <a:p>
            <a:r>
              <a:rPr lang="es-ES" sz="4000" dirty="0"/>
              <a:t>España e Italia también registraron en 2020 tasas relevantes de prolongación del tiempo de trabajo más allá de los límites pactados o legales:</a:t>
            </a:r>
          </a:p>
          <a:p>
            <a:pPr marL="723900" indent="-457200">
              <a:buFont typeface="Wingdings" panose="05000000000000000000" pitchFamily="2" charset="2"/>
              <a:buChar char="§"/>
            </a:pPr>
            <a:r>
              <a:rPr lang="es-ES" sz="3200" dirty="0"/>
              <a:t>En España, UGT registró en 2020 un disparo del 12,3% de las horas de trabajo extraordinario informal, por un total de 2,89 millones. Una parte relevante afecta trabajadores digitales a distancia.</a:t>
            </a:r>
          </a:p>
          <a:p>
            <a:pPr marL="723900" indent="-457200">
              <a:buFont typeface="Wingdings" panose="05000000000000000000" pitchFamily="2" charset="2"/>
              <a:buChar char="§"/>
            </a:pPr>
            <a:r>
              <a:rPr lang="es-ES" sz="3200" dirty="0"/>
              <a:t>En Italia, una encuesta de CGIL reveló que el 23% de trabajadores dependientes que trabajaban a distancia durante la pandemia, estaban preocupados por la prolongación del tiempo de trabajo.</a:t>
            </a:r>
          </a:p>
          <a:p>
            <a:endParaRPr lang="es-ES" sz="1300" dirty="0"/>
          </a:p>
          <a:p>
            <a:r>
              <a:rPr lang="es-ES" sz="4000" dirty="0"/>
              <a:t>Esto a pesar del marco normativo para proteger los trabajadores digitales a distancia de una prolongación excesiva del horario de trabajo (</a:t>
            </a:r>
            <a:r>
              <a:rPr lang="es-ES" sz="4000" b="1" dirty="0"/>
              <a:t>falta de efectividad</a:t>
            </a:r>
            <a:r>
              <a:rPr lang="es-ES" sz="4000" dirty="0"/>
              <a:t>):</a:t>
            </a:r>
          </a:p>
          <a:p>
            <a:pPr marL="457200" indent="-457200">
              <a:buFont typeface="Wingdings" panose="05000000000000000000" pitchFamily="2" charset="2"/>
              <a:buChar char="§"/>
            </a:pPr>
            <a:endParaRPr lang="it-IT" dirty="0"/>
          </a:p>
        </p:txBody>
      </p:sp>
      <p:sp>
        <p:nvSpPr>
          <p:cNvPr id="5" name="Text Placeholder 4"/>
          <p:cNvSpPr>
            <a:spLocks noGrp="1"/>
          </p:cNvSpPr>
          <p:nvPr>
            <p:ph type="body" sz="quarter" idx="36"/>
          </p:nvPr>
        </p:nvSpPr>
        <p:spPr>
          <a:xfrm>
            <a:off x="707367" y="1666902"/>
            <a:ext cx="22825494" cy="1358931"/>
          </a:xfrm>
        </p:spPr>
        <p:txBody>
          <a:bodyPr/>
          <a:lstStyle/>
          <a:p>
            <a:pPr algn="ctr"/>
            <a:r>
              <a:rPr lang="es-ES" dirty="0"/>
              <a:t>…y del trabajo extraordinario informal</a:t>
            </a:r>
          </a:p>
        </p:txBody>
      </p:sp>
      <p:pic>
        <p:nvPicPr>
          <p:cNvPr id="16" name="Marcador de contenido 15" descr="Preguntas">
            <a:extLst>
              <a:ext uri="{FF2B5EF4-FFF2-40B4-BE49-F238E27FC236}">
                <a16:creationId xmlns:a16="http://schemas.microsoft.com/office/drawing/2014/main" id="{97AABB95-1359-4299-A1DD-A762869198A1}"/>
              </a:ext>
            </a:extLst>
          </p:cNvPr>
          <p:cNvPicPr>
            <a:picLocks noGrp="1" noChangeAspect="1"/>
          </p:cNvPicPr>
          <p:nvPr>
            <p:ph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81759" y="4173163"/>
            <a:ext cx="3353055" cy="3353055"/>
          </a:xfrm>
        </p:spPr>
      </p:pic>
      <p:sp>
        <p:nvSpPr>
          <p:cNvPr id="9" name="Content Placeholder 2">
            <a:extLst>
              <a:ext uri="{FF2B5EF4-FFF2-40B4-BE49-F238E27FC236}">
                <a16:creationId xmlns:a16="http://schemas.microsoft.com/office/drawing/2014/main" id="{66CBEB98-2514-44FA-AF0A-39C51BB730B7}"/>
              </a:ext>
            </a:extLst>
          </p:cNvPr>
          <p:cNvSpPr txBox="1">
            <a:spLocks/>
          </p:cNvSpPr>
          <p:nvPr/>
        </p:nvSpPr>
        <p:spPr>
          <a:xfrm>
            <a:off x="400050" y="12960571"/>
            <a:ext cx="6582641" cy="360362"/>
          </a:xfrm>
          <a:prstGeom prst="rect">
            <a:avLst/>
          </a:prstGeom>
        </p:spPr>
        <p:txBody>
          <a:bodyPr vert="horz"/>
          <a:lstStyle>
            <a:lvl1pPr marL="0" indent="0" algn="l" defTabSz="457200" rtl="0" eaLnBrk="1" latinLnBrk="0" hangingPunct="1">
              <a:spcBef>
                <a:spcPct val="20000"/>
              </a:spcBef>
              <a:buFont typeface="Arial"/>
              <a:buNone/>
              <a:defRPr sz="1500" kern="1200">
                <a:solidFill>
                  <a:srgbClr val="000B32"/>
                </a:solidFill>
                <a:latin typeface="Arial Regular"/>
                <a:ea typeface="+mn-ea"/>
                <a:cs typeface="Arial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a:t>Work and its Value – ADAPT – ILO International Conference</a:t>
            </a:r>
            <a:endParaRPr lang="en-GB" b="1" dirty="0"/>
          </a:p>
          <a:p>
            <a:r>
              <a:rPr lang="en-GB" b="1" dirty="0"/>
              <a:t>Bergamo, 24-26 November 2021</a:t>
            </a:r>
            <a:endParaRPr lang="es-ES" b="0" dirty="0"/>
          </a:p>
          <a:p>
            <a:endParaRPr lang="en-US" b="0" dirty="0"/>
          </a:p>
        </p:txBody>
      </p:sp>
      <p:sp>
        <p:nvSpPr>
          <p:cNvPr id="7" name="Rectángulo: esquinas redondeadas 6">
            <a:extLst>
              <a:ext uri="{FF2B5EF4-FFF2-40B4-BE49-F238E27FC236}">
                <a16:creationId xmlns:a16="http://schemas.microsoft.com/office/drawing/2014/main" id="{68F2F59F-97BB-4316-ADE4-167F30544F92}"/>
              </a:ext>
            </a:extLst>
          </p:cNvPr>
          <p:cNvSpPr/>
          <p:nvPr/>
        </p:nvSpPr>
        <p:spPr>
          <a:xfrm>
            <a:off x="1449238" y="8838177"/>
            <a:ext cx="8643667" cy="388511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dirty="0"/>
          </a:p>
        </p:txBody>
      </p:sp>
      <p:sp>
        <p:nvSpPr>
          <p:cNvPr id="11" name="Rectángulo: esquinas redondeadas 10">
            <a:extLst>
              <a:ext uri="{FF2B5EF4-FFF2-40B4-BE49-F238E27FC236}">
                <a16:creationId xmlns:a16="http://schemas.microsoft.com/office/drawing/2014/main" id="{00A54AA9-7142-4367-A54D-5B966A2242DD}"/>
              </a:ext>
            </a:extLst>
          </p:cNvPr>
          <p:cNvSpPr/>
          <p:nvPr/>
        </p:nvSpPr>
        <p:spPr>
          <a:xfrm>
            <a:off x="11599705" y="8818049"/>
            <a:ext cx="8643667" cy="390524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p>
        </p:txBody>
      </p:sp>
      <p:sp>
        <p:nvSpPr>
          <p:cNvPr id="8" name="CuadroTexto 7">
            <a:extLst>
              <a:ext uri="{FF2B5EF4-FFF2-40B4-BE49-F238E27FC236}">
                <a16:creationId xmlns:a16="http://schemas.microsoft.com/office/drawing/2014/main" id="{1697C706-A555-4527-8C75-FDA4AA1F1D66}"/>
              </a:ext>
            </a:extLst>
          </p:cNvPr>
          <p:cNvSpPr txBox="1"/>
          <p:nvPr/>
        </p:nvSpPr>
        <p:spPr>
          <a:xfrm>
            <a:off x="1863305" y="8944531"/>
            <a:ext cx="7815532" cy="3652282"/>
          </a:xfrm>
          <a:prstGeom prst="rect">
            <a:avLst/>
          </a:prstGeom>
          <a:noFill/>
        </p:spPr>
        <p:txBody>
          <a:bodyPr wrap="square" rtlCol="0">
            <a:spAutoFit/>
          </a:bodyPr>
          <a:lstStyle/>
          <a:p>
            <a:r>
              <a:rPr lang="es-ES" dirty="0">
                <a:solidFill>
                  <a:srgbClr val="EDEDFB"/>
                </a:solidFill>
              </a:rPr>
              <a:t>España</a:t>
            </a:r>
            <a:r>
              <a:rPr lang="en-GB" dirty="0">
                <a:solidFill>
                  <a:srgbClr val="EDEDFB"/>
                </a:solidFill>
              </a:rPr>
              <a:t> (art. 13 ET, Ley 10/2021)</a:t>
            </a:r>
          </a:p>
          <a:p>
            <a:pPr marL="457200" indent="-457200" algn="l">
              <a:spcBef>
                <a:spcPts val="720"/>
              </a:spcBef>
              <a:buFont typeface="Wingdings" panose="05000000000000000000" pitchFamily="2" charset="2"/>
              <a:buChar char="§"/>
            </a:pPr>
            <a:r>
              <a:rPr lang="es-ES" sz="2200" dirty="0">
                <a:solidFill>
                  <a:srgbClr val="EDEDFB"/>
                </a:solidFill>
              </a:rPr>
              <a:t>Registro horario y derecho de desconexión.</a:t>
            </a:r>
          </a:p>
          <a:p>
            <a:pPr marL="457200" indent="-457200" algn="l">
              <a:spcBef>
                <a:spcPts val="720"/>
              </a:spcBef>
              <a:buFont typeface="Wingdings" panose="05000000000000000000" pitchFamily="2" charset="2"/>
              <a:buChar char="§"/>
            </a:pPr>
            <a:r>
              <a:rPr lang="es-ES" sz="2200" dirty="0">
                <a:solidFill>
                  <a:srgbClr val="EDEDFB"/>
                </a:solidFill>
              </a:rPr>
              <a:t>Mismo marco normativo del tiempo de trabajo del trabajador dependiente presencial.</a:t>
            </a:r>
          </a:p>
          <a:p>
            <a:pPr marL="457200" indent="-457200" algn="l">
              <a:spcBef>
                <a:spcPts val="720"/>
              </a:spcBef>
              <a:buFont typeface="Wingdings" panose="05000000000000000000" pitchFamily="2" charset="2"/>
              <a:buChar char="§"/>
            </a:pPr>
            <a:r>
              <a:rPr lang="es-ES" sz="2200" dirty="0">
                <a:solidFill>
                  <a:srgbClr val="EDEDFB"/>
                </a:solidFill>
              </a:rPr>
              <a:t>Obligaciones del empleador (información, formación, resp. por accidentes o enfermedades profesionales) (Ley 31/1995).</a:t>
            </a:r>
          </a:p>
          <a:p>
            <a:pPr marL="457200" indent="-457200" algn="l">
              <a:spcBef>
                <a:spcPts val="720"/>
              </a:spcBef>
              <a:buFont typeface="Wingdings" panose="05000000000000000000" pitchFamily="2" charset="2"/>
              <a:buChar char="§"/>
            </a:pPr>
            <a:r>
              <a:rPr lang="es-ES" sz="2200" dirty="0">
                <a:solidFill>
                  <a:srgbClr val="EDEDFB"/>
                </a:solidFill>
              </a:rPr>
              <a:t>Obligación del trabajador de señalar riesgos por su salud laboral (Ley 31/1995).</a:t>
            </a:r>
          </a:p>
        </p:txBody>
      </p:sp>
      <p:sp>
        <p:nvSpPr>
          <p:cNvPr id="15" name="CuadroTexto 14">
            <a:extLst>
              <a:ext uri="{FF2B5EF4-FFF2-40B4-BE49-F238E27FC236}">
                <a16:creationId xmlns:a16="http://schemas.microsoft.com/office/drawing/2014/main" id="{B6330515-AA57-4561-BD63-1DEE5A25B5CE}"/>
              </a:ext>
            </a:extLst>
          </p:cNvPr>
          <p:cNvSpPr txBox="1"/>
          <p:nvPr/>
        </p:nvSpPr>
        <p:spPr>
          <a:xfrm>
            <a:off x="12007969" y="8947704"/>
            <a:ext cx="7973790" cy="3652282"/>
          </a:xfrm>
          <a:prstGeom prst="rect">
            <a:avLst/>
          </a:prstGeom>
          <a:noFill/>
        </p:spPr>
        <p:txBody>
          <a:bodyPr wrap="square" rtlCol="0">
            <a:spAutoFit/>
          </a:bodyPr>
          <a:lstStyle/>
          <a:p>
            <a:r>
              <a:rPr lang="en-GB" dirty="0">
                <a:solidFill>
                  <a:srgbClr val="EDEDFB"/>
                </a:solidFill>
              </a:rPr>
              <a:t>Italia (Legge 81/2017)</a:t>
            </a:r>
          </a:p>
          <a:p>
            <a:pPr marL="457200" indent="-457200" algn="l">
              <a:spcBef>
                <a:spcPts val="720"/>
              </a:spcBef>
              <a:buFont typeface="Wingdings" panose="05000000000000000000" pitchFamily="2" charset="2"/>
              <a:buChar char="§"/>
            </a:pPr>
            <a:r>
              <a:rPr lang="es-ES" sz="2200" dirty="0">
                <a:solidFill>
                  <a:srgbClr val="EDEDFB"/>
                </a:solidFill>
              </a:rPr>
              <a:t>Derecho de desconexión.</a:t>
            </a:r>
          </a:p>
          <a:p>
            <a:pPr marL="457200" indent="-457200" algn="l">
              <a:spcBef>
                <a:spcPts val="720"/>
              </a:spcBef>
              <a:buFont typeface="Wingdings" panose="05000000000000000000" pitchFamily="2" charset="2"/>
              <a:buChar char="§"/>
            </a:pPr>
            <a:r>
              <a:rPr lang="es-ES" sz="2200" dirty="0">
                <a:solidFill>
                  <a:srgbClr val="EDEDFB"/>
                </a:solidFill>
              </a:rPr>
              <a:t>Mismos límites temporales máximos del trabajador dependiente presencial.</a:t>
            </a:r>
          </a:p>
          <a:p>
            <a:pPr marL="457200" indent="-457200" algn="l">
              <a:spcBef>
                <a:spcPts val="720"/>
              </a:spcBef>
              <a:buFont typeface="Wingdings" panose="05000000000000000000" pitchFamily="2" charset="2"/>
              <a:buChar char="§"/>
            </a:pPr>
            <a:r>
              <a:rPr lang="es-ES" sz="2200" dirty="0">
                <a:solidFill>
                  <a:srgbClr val="EDEDFB"/>
                </a:solidFill>
              </a:rPr>
              <a:t>Obligaciones específicas del empleador (información, formación, resp. por accidentes o enfermedades profesionales) (Capo VII, d.lgs. 81/2008).</a:t>
            </a:r>
          </a:p>
          <a:p>
            <a:pPr marL="457200" indent="-457200" algn="l">
              <a:spcBef>
                <a:spcPts val="720"/>
              </a:spcBef>
              <a:buFont typeface="Wingdings" panose="05000000000000000000" pitchFamily="2" charset="2"/>
              <a:buChar char="§"/>
            </a:pPr>
            <a:r>
              <a:rPr lang="es-ES" sz="2200" dirty="0">
                <a:solidFill>
                  <a:srgbClr val="EDEDFB"/>
                </a:solidFill>
              </a:rPr>
              <a:t>Obligación del trabajador de señalar riesgos por su salud laboral (art. 22, co. 2, D.lgs. 81/2017).</a:t>
            </a:r>
          </a:p>
        </p:txBody>
      </p:sp>
    </p:spTree>
    <p:extLst>
      <p:ext uri="{BB962C8B-B14F-4D97-AF65-F5344CB8AC3E}">
        <p14:creationId xmlns:p14="http://schemas.microsoft.com/office/powerpoint/2010/main" val="357221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296784" y="3658999"/>
            <a:ext cx="21115816" cy="8134895"/>
          </a:xfrm>
        </p:spPr>
        <p:txBody>
          <a:bodyPr/>
          <a:lstStyle/>
          <a:p>
            <a:r>
              <a:rPr lang="es-ES" sz="4000" dirty="0"/>
              <a:t>Alta tasa de evasión de la legislación en materia de tiempo de trabajo.</a:t>
            </a:r>
          </a:p>
          <a:p>
            <a:pPr marL="811213" lvl="1" indent="-571500" defTabSz="490538">
              <a:buFont typeface="Wingdings" panose="05000000000000000000" pitchFamily="2" charset="2"/>
              <a:buChar char="§"/>
            </a:pPr>
            <a:r>
              <a:rPr lang="es-ES" sz="3200" dirty="0"/>
              <a:t>Trabajo extraordinario informal: no resulta formalmente, no hay compensación, pero consuma la energía del trabajador.</a:t>
            </a:r>
          </a:p>
          <a:p>
            <a:pPr marL="811213" lvl="1" indent="-571500" defTabSz="490538">
              <a:buFont typeface="Wingdings" panose="05000000000000000000" pitchFamily="2" charset="2"/>
              <a:buChar char="§"/>
            </a:pPr>
            <a:r>
              <a:rPr lang="es-ES" sz="3200" dirty="0"/>
              <a:t>Asunto de seguridad y salud laboral.</a:t>
            </a:r>
          </a:p>
          <a:p>
            <a:pPr marL="811213" lvl="1" indent="-571500" defTabSz="490538">
              <a:buFont typeface="Wingdings" panose="05000000000000000000" pitchFamily="2" charset="2"/>
              <a:buChar char="§"/>
            </a:pPr>
            <a:r>
              <a:rPr lang="es-ES" sz="3200" dirty="0"/>
              <a:t>Posible solo si hay coparticipación del empleador y del trabajador.</a:t>
            </a:r>
          </a:p>
          <a:p>
            <a:pPr defTabSz="490538"/>
            <a:endParaRPr lang="es-ES" sz="1500" dirty="0"/>
          </a:p>
          <a:p>
            <a:pPr defTabSz="490538"/>
            <a:r>
              <a:rPr lang="es-ES" sz="4000" dirty="0"/>
              <a:t>¿Por qué los trabajadores no disputan la falta de cumplimento? </a:t>
            </a:r>
            <a:r>
              <a:rPr lang="es-ES" sz="4000" b="1" dirty="0"/>
              <a:t>Obstáculos jurídicos</a:t>
            </a:r>
          </a:p>
          <a:p>
            <a:pPr defTabSz="490538"/>
            <a:endParaRPr lang="es-ES" sz="4000" b="1" dirty="0"/>
          </a:p>
          <a:p>
            <a:pPr defTabSz="490538"/>
            <a:endParaRPr lang="es-ES" sz="4000" b="1" dirty="0"/>
          </a:p>
          <a:p>
            <a:pPr defTabSz="490538"/>
            <a:endParaRPr lang="es-ES" sz="4000" b="1" dirty="0"/>
          </a:p>
          <a:p>
            <a:pPr defTabSz="490538"/>
            <a:endParaRPr lang="es-ES" sz="4000" b="1" dirty="0"/>
          </a:p>
          <a:p>
            <a:pPr defTabSz="490538"/>
            <a:endParaRPr lang="es-ES" sz="4000" b="1" dirty="0"/>
          </a:p>
          <a:p>
            <a:pPr defTabSz="490538"/>
            <a:endParaRPr lang="es-ES" sz="4000" b="1" dirty="0"/>
          </a:p>
          <a:p>
            <a:pPr indent="-217487" defTabSz="490538"/>
            <a:endParaRPr lang="es-ES" sz="2600" i="1" dirty="0">
              <a:solidFill>
                <a:srgbClr val="EDEDFB"/>
              </a:solidFill>
            </a:endParaRPr>
          </a:p>
        </p:txBody>
      </p:sp>
      <p:sp>
        <p:nvSpPr>
          <p:cNvPr id="14" name="Content Placeholder 2">
            <a:extLst>
              <a:ext uri="{FF2B5EF4-FFF2-40B4-BE49-F238E27FC236}">
                <a16:creationId xmlns:a16="http://schemas.microsoft.com/office/drawing/2014/main" id="{92BDA960-A5C9-4305-A048-E206FE612AEF}"/>
              </a:ext>
            </a:extLst>
          </p:cNvPr>
          <p:cNvSpPr txBox="1">
            <a:spLocks/>
          </p:cNvSpPr>
          <p:nvPr/>
        </p:nvSpPr>
        <p:spPr>
          <a:xfrm>
            <a:off x="400050" y="12960571"/>
            <a:ext cx="6582641" cy="360362"/>
          </a:xfrm>
          <a:prstGeom prst="rect">
            <a:avLst/>
          </a:prstGeom>
        </p:spPr>
        <p:txBody>
          <a:bodyPr vert="horz"/>
          <a:lstStyle>
            <a:lvl1pPr marL="0" indent="0" algn="l" defTabSz="457200" rtl="0" eaLnBrk="1" latinLnBrk="0" hangingPunct="1">
              <a:spcBef>
                <a:spcPct val="20000"/>
              </a:spcBef>
              <a:buFont typeface="Arial"/>
              <a:buNone/>
              <a:defRPr sz="1500" kern="1200">
                <a:solidFill>
                  <a:srgbClr val="000B32"/>
                </a:solidFill>
                <a:latin typeface="Arial Regular"/>
                <a:ea typeface="+mn-ea"/>
                <a:cs typeface="Arial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a:t>Work and its Value – ADAPT – ILO International Conference</a:t>
            </a:r>
            <a:endParaRPr lang="en-GB" b="1" dirty="0"/>
          </a:p>
          <a:p>
            <a:r>
              <a:rPr lang="en-GB" b="1" dirty="0"/>
              <a:t>Bergamo, 24-26 November 2021</a:t>
            </a:r>
            <a:endParaRPr lang="es-ES" b="0" dirty="0"/>
          </a:p>
          <a:p>
            <a:endParaRPr lang="en-US" b="0" dirty="0"/>
          </a:p>
        </p:txBody>
      </p:sp>
      <p:sp>
        <p:nvSpPr>
          <p:cNvPr id="16" name="Text Placeholder 4">
            <a:extLst>
              <a:ext uri="{FF2B5EF4-FFF2-40B4-BE49-F238E27FC236}">
                <a16:creationId xmlns:a16="http://schemas.microsoft.com/office/drawing/2014/main" id="{B7146280-60EE-48D9-A5CD-2F3239EDAD72}"/>
              </a:ext>
            </a:extLst>
          </p:cNvPr>
          <p:cNvSpPr txBox="1">
            <a:spLocks/>
          </p:cNvSpPr>
          <p:nvPr/>
        </p:nvSpPr>
        <p:spPr>
          <a:xfrm>
            <a:off x="707367" y="1666902"/>
            <a:ext cx="22825494" cy="1358931"/>
          </a:xfrm>
          <a:prstGeom prst="rect">
            <a:avLst/>
          </a:prstGeom>
        </p:spPr>
        <p:txBody>
          <a:bodyPr vert="horz"/>
          <a:lstStyle>
            <a:lvl1pPr marL="0" indent="0" algn="l" defTabSz="457200" rtl="0" eaLnBrk="1" latinLnBrk="0" hangingPunct="1">
              <a:lnSpc>
                <a:spcPct val="80000"/>
              </a:lnSpc>
              <a:spcBef>
                <a:spcPct val="20000"/>
              </a:spcBef>
              <a:buFont typeface="Arial"/>
              <a:buNone/>
              <a:defRPr sz="10000" kern="1200" baseline="0">
                <a:solidFill>
                  <a:srgbClr val="000B32"/>
                </a:solidFill>
                <a:latin typeface="Esade Regular"/>
                <a:ea typeface="+mn-ea"/>
                <a:cs typeface="Esade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 b="0" dirty="0"/>
              <a:t>…y del trabajo extraordinario informal</a:t>
            </a:r>
          </a:p>
        </p:txBody>
      </p:sp>
      <p:graphicFrame>
        <p:nvGraphicFramePr>
          <p:cNvPr id="18" name="Tabla 17">
            <a:extLst>
              <a:ext uri="{FF2B5EF4-FFF2-40B4-BE49-F238E27FC236}">
                <a16:creationId xmlns:a16="http://schemas.microsoft.com/office/drawing/2014/main" id="{7E55E62B-D207-4392-9D29-777281DBF134}"/>
              </a:ext>
            </a:extLst>
          </p:cNvPr>
          <p:cNvGraphicFramePr>
            <a:graphicFrameLocks noGrp="1"/>
          </p:cNvGraphicFramePr>
          <p:nvPr>
            <p:extLst>
              <p:ext uri="{D42A27DB-BD31-4B8C-83A1-F6EECF244321}">
                <p14:modId xmlns:p14="http://schemas.microsoft.com/office/powerpoint/2010/main" val="3026370848"/>
              </p:ext>
            </p:extLst>
          </p:nvPr>
        </p:nvGraphicFramePr>
        <p:xfrm>
          <a:off x="2828260" y="7807155"/>
          <a:ext cx="18649507" cy="2027096"/>
        </p:xfrm>
        <a:graphic>
          <a:graphicData uri="http://schemas.openxmlformats.org/drawingml/2006/table">
            <a:tbl>
              <a:tblPr firstRow="1" bandRow="1">
                <a:tableStyleId>{72833802-FEF1-4C79-8D5D-14CF1EAF98D9}</a:tableStyleId>
              </a:tblPr>
              <a:tblGrid>
                <a:gridCol w="7931866">
                  <a:extLst>
                    <a:ext uri="{9D8B030D-6E8A-4147-A177-3AD203B41FA5}">
                      <a16:colId xmlns:a16="http://schemas.microsoft.com/office/drawing/2014/main" val="445560421"/>
                    </a:ext>
                  </a:extLst>
                </a:gridCol>
                <a:gridCol w="10717641">
                  <a:extLst>
                    <a:ext uri="{9D8B030D-6E8A-4147-A177-3AD203B41FA5}">
                      <a16:colId xmlns:a16="http://schemas.microsoft.com/office/drawing/2014/main" val="2962967471"/>
                    </a:ext>
                  </a:extLst>
                </a:gridCol>
              </a:tblGrid>
              <a:tr h="929816">
                <a:tc>
                  <a:txBody>
                    <a:bodyPr/>
                    <a:lstStyle/>
                    <a:p>
                      <a:pPr algn="ctr"/>
                      <a:r>
                        <a:rPr lang="es-ES" sz="3200" noProof="0" dirty="0"/>
                        <a:t>Obstáculos</a:t>
                      </a:r>
                    </a:p>
                  </a:txBody>
                  <a:tcPr anchor="ctr"/>
                </a:tc>
                <a:tc>
                  <a:txBody>
                    <a:bodyPr/>
                    <a:lstStyle/>
                    <a:p>
                      <a:pPr algn="ctr"/>
                      <a:r>
                        <a:rPr lang="es-ES" sz="3200" noProof="0" dirty="0"/>
                        <a:t>Riesgos</a:t>
                      </a:r>
                    </a:p>
                  </a:txBody>
                  <a:tcPr anchor="ctr"/>
                </a:tc>
                <a:extLst>
                  <a:ext uri="{0D108BD9-81ED-4DB2-BD59-A6C34878D82A}">
                    <a16:rowId xmlns:a16="http://schemas.microsoft.com/office/drawing/2014/main" val="1088935827"/>
                  </a:ext>
                </a:extLst>
              </a:tr>
              <a:tr h="929816">
                <a:tc>
                  <a:txBody>
                    <a:bodyPr/>
                    <a:lstStyle/>
                    <a:p>
                      <a:pPr algn="l"/>
                      <a:r>
                        <a:rPr lang="es-ES" sz="2400" b="1" kern="1200" noProof="0" dirty="0">
                          <a:solidFill>
                            <a:schemeClr val="tx1"/>
                          </a:solidFill>
                          <a:latin typeface="+mn-lt"/>
                          <a:ea typeface="+mn-ea"/>
                          <a:cs typeface="+mn-cs"/>
                        </a:rPr>
                        <a:t>Necesidad</a:t>
                      </a:r>
                      <a:r>
                        <a:rPr lang="es-ES" sz="2400" b="1" noProof="0" dirty="0"/>
                        <a:t> de actuar personalmente para hacer respetar el tiempo de trabajo máximo (O-1)</a:t>
                      </a:r>
                    </a:p>
                  </a:txBody>
                  <a:tcPr anchor="ctr">
                    <a:lnR w="12700" cap="flat" cmpd="sng" algn="ctr">
                      <a:solidFill>
                        <a:srgbClr val="00AE88"/>
                      </a:solidFill>
                      <a:prstDash val="solid"/>
                      <a:round/>
                      <a:headEnd type="none" w="med" len="med"/>
                      <a:tailEnd type="none" w="med" len="med"/>
                    </a:lnR>
                  </a:tcPr>
                </a:tc>
                <a:tc>
                  <a:txBody>
                    <a:bodyPr/>
                    <a:lstStyle/>
                    <a:p>
                      <a:pPr algn="l"/>
                      <a:r>
                        <a:rPr lang="es-ES" sz="2200" noProof="0" dirty="0"/>
                        <a:t>Riesgo de interrupción de la relación laboral/falta de renovación de contratos precarios porque el empleador interpreta una petición de disminuir la carga de trabajo como escaso rendimiento del empleado (no represalia).</a:t>
                      </a:r>
                    </a:p>
                  </a:txBody>
                  <a:tcPr anchor="ctr">
                    <a:lnL w="12700" cap="flat" cmpd="sng" algn="ctr">
                      <a:solidFill>
                        <a:srgbClr val="00AE88"/>
                      </a:solidFill>
                      <a:prstDash val="solid"/>
                      <a:round/>
                      <a:headEnd type="none" w="med" len="med"/>
                      <a:tailEnd type="none" w="med" len="med"/>
                    </a:lnL>
                    <a:solidFill>
                      <a:schemeClr val="accent4">
                        <a:lumMod val="40000"/>
                        <a:lumOff val="60000"/>
                      </a:schemeClr>
                    </a:solidFill>
                  </a:tcPr>
                </a:tc>
                <a:extLst>
                  <a:ext uri="{0D108BD9-81ED-4DB2-BD59-A6C34878D82A}">
                    <a16:rowId xmlns:a16="http://schemas.microsoft.com/office/drawing/2014/main" val="2135387850"/>
                  </a:ext>
                </a:extLst>
              </a:tr>
            </a:tbl>
          </a:graphicData>
        </a:graphic>
      </p:graphicFrame>
      <p:graphicFrame>
        <p:nvGraphicFramePr>
          <p:cNvPr id="7" name="Tabla 6">
            <a:extLst>
              <a:ext uri="{FF2B5EF4-FFF2-40B4-BE49-F238E27FC236}">
                <a16:creationId xmlns:a16="http://schemas.microsoft.com/office/drawing/2014/main" id="{2504609A-DF7C-4698-8A08-55F054CF186F}"/>
              </a:ext>
            </a:extLst>
          </p:cNvPr>
          <p:cNvGraphicFramePr>
            <a:graphicFrameLocks noGrp="1"/>
          </p:cNvGraphicFramePr>
          <p:nvPr>
            <p:extLst>
              <p:ext uri="{D42A27DB-BD31-4B8C-83A1-F6EECF244321}">
                <p14:modId xmlns:p14="http://schemas.microsoft.com/office/powerpoint/2010/main" val="1987412751"/>
              </p:ext>
            </p:extLst>
          </p:nvPr>
        </p:nvGraphicFramePr>
        <p:xfrm>
          <a:off x="2831805" y="10064799"/>
          <a:ext cx="18649507" cy="1097280"/>
        </p:xfrm>
        <a:graphic>
          <a:graphicData uri="http://schemas.openxmlformats.org/drawingml/2006/table">
            <a:tbl>
              <a:tblPr firstRow="1" bandRow="1">
                <a:tableStyleId>{72833802-FEF1-4C79-8D5D-14CF1EAF98D9}</a:tableStyleId>
              </a:tblPr>
              <a:tblGrid>
                <a:gridCol w="7931866">
                  <a:extLst>
                    <a:ext uri="{9D8B030D-6E8A-4147-A177-3AD203B41FA5}">
                      <a16:colId xmlns:a16="http://schemas.microsoft.com/office/drawing/2014/main" val="445560421"/>
                    </a:ext>
                  </a:extLst>
                </a:gridCol>
                <a:gridCol w="10717641">
                  <a:extLst>
                    <a:ext uri="{9D8B030D-6E8A-4147-A177-3AD203B41FA5}">
                      <a16:colId xmlns:a16="http://schemas.microsoft.com/office/drawing/2014/main" val="2962967471"/>
                    </a:ext>
                  </a:extLst>
                </a:gridCol>
              </a:tblGrid>
              <a:tr h="929816">
                <a:tc>
                  <a:txBody>
                    <a:bodyPr/>
                    <a:lstStyle/>
                    <a:p>
                      <a:pPr marL="0" algn="l" defTabSz="457200" rtl="0" eaLnBrk="1" latinLnBrk="0" hangingPunct="1"/>
                      <a:r>
                        <a:rPr lang="es-ES" sz="2400" b="1" kern="1200" noProof="0" dirty="0">
                          <a:solidFill>
                            <a:schemeClr val="tx1"/>
                          </a:solidFill>
                          <a:latin typeface="+mn-lt"/>
                          <a:ea typeface="+mn-ea"/>
                          <a:cs typeface="+mn-cs"/>
                        </a:rPr>
                        <a:t>Sanciones (disciplinarias) por incumplimiento de obligaciones conectadas al tiempo de trabajo (O-2)</a:t>
                      </a:r>
                    </a:p>
                  </a:txBody>
                  <a:tcPr anchor="ctr">
                    <a:lnR w="12700" cap="flat" cmpd="sng" algn="ctr">
                      <a:solidFill>
                        <a:srgbClr val="00AE88"/>
                      </a:solidFill>
                      <a:prstDash val="solid"/>
                      <a:round/>
                      <a:headEnd type="none" w="med" len="med"/>
                      <a:tailEnd type="none" w="med" len="med"/>
                    </a:lnR>
                    <a:noFill/>
                  </a:tcPr>
                </a:tc>
                <a:tc>
                  <a:txBody>
                    <a:bodyPr/>
                    <a:lstStyle/>
                    <a:p>
                      <a:pPr algn="l"/>
                      <a:r>
                        <a:rPr lang="es-ES" sz="2200" b="0" kern="1200" noProof="0" dirty="0">
                          <a:solidFill>
                            <a:schemeClr val="tx1"/>
                          </a:solidFill>
                          <a:latin typeface="+mn-lt"/>
                          <a:ea typeface="+mn-ea"/>
                          <a:cs typeface="+mn-cs"/>
                        </a:rPr>
                        <a:t>Incumplimiento de obligaciones de cooperación (ES: registro horario) o de diligencia (IT: falta de cooperación del empleado en asegurar la seguridad laboral) de parte del trabajador.</a:t>
                      </a:r>
                    </a:p>
                  </a:txBody>
                  <a:tcPr anchor="ctr">
                    <a:lnL w="12700" cap="flat" cmpd="sng" algn="ctr">
                      <a:solidFill>
                        <a:srgbClr val="00AE88"/>
                      </a:solidFill>
                      <a:prstDash val="solid"/>
                      <a:round/>
                      <a:headEnd type="none" w="med" len="med"/>
                      <a:tailEnd type="none" w="med" len="med"/>
                    </a:lnL>
                    <a:solidFill>
                      <a:schemeClr val="accent4">
                        <a:lumMod val="40000"/>
                        <a:lumOff val="60000"/>
                      </a:schemeClr>
                    </a:solidFill>
                  </a:tcPr>
                </a:tc>
                <a:extLst>
                  <a:ext uri="{0D108BD9-81ED-4DB2-BD59-A6C34878D82A}">
                    <a16:rowId xmlns:a16="http://schemas.microsoft.com/office/drawing/2014/main" val="290760651"/>
                  </a:ext>
                </a:extLst>
              </a:tr>
            </a:tbl>
          </a:graphicData>
        </a:graphic>
      </p:graphicFrame>
      <p:sp>
        <p:nvSpPr>
          <p:cNvPr id="3" name="CuadroTexto 2">
            <a:extLst>
              <a:ext uri="{FF2B5EF4-FFF2-40B4-BE49-F238E27FC236}">
                <a16:creationId xmlns:a16="http://schemas.microsoft.com/office/drawing/2014/main" id="{026AD762-B5D9-4ACE-A5DC-27FA956D7763}"/>
              </a:ext>
            </a:extLst>
          </p:cNvPr>
          <p:cNvSpPr txBox="1"/>
          <p:nvPr/>
        </p:nvSpPr>
        <p:spPr>
          <a:xfrm>
            <a:off x="197004" y="8841610"/>
            <a:ext cx="2594344" cy="892552"/>
          </a:xfrm>
          <a:prstGeom prst="rect">
            <a:avLst/>
          </a:prstGeom>
          <a:noFill/>
        </p:spPr>
        <p:txBody>
          <a:bodyPr wrap="square" rtlCol="0">
            <a:spAutoFit/>
          </a:bodyPr>
          <a:lstStyle/>
          <a:p>
            <a:r>
              <a:rPr lang="es-ES" sz="2600" dirty="0"/>
              <a:t>Estabilidad del trabajo</a:t>
            </a:r>
          </a:p>
        </p:txBody>
      </p:sp>
      <p:sp>
        <p:nvSpPr>
          <p:cNvPr id="9" name="CuadroTexto 8">
            <a:extLst>
              <a:ext uri="{FF2B5EF4-FFF2-40B4-BE49-F238E27FC236}">
                <a16:creationId xmlns:a16="http://schemas.microsoft.com/office/drawing/2014/main" id="{AC9F7B16-1A6F-4C50-A8F5-1447E8EC50B3}"/>
              </a:ext>
            </a:extLst>
          </p:cNvPr>
          <p:cNvSpPr txBox="1"/>
          <p:nvPr/>
        </p:nvSpPr>
        <p:spPr>
          <a:xfrm>
            <a:off x="197004" y="10167163"/>
            <a:ext cx="2594344" cy="892552"/>
          </a:xfrm>
          <a:prstGeom prst="rect">
            <a:avLst/>
          </a:prstGeom>
          <a:noFill/>
        </p:spPr>
        <p:txBody>
          <a:bodyPr wrap="square" rtlCol="0">
            <a:spAutoFit/>
          </a:bodyPr>
          <a:lstStyle/>
          <a:p>
            <a:r>
              <a:rPr lang="es-ES" sz="2600" dirty="0"/>
              <a:t>Desarrollo del trabajo</a:t>
            </a:r>
          </a:p>
        </p:txBody>
      </p:sp>
    </p:spTree>
    <p:extLst>
      <p:ext uri="{BB962C8B-B14F-4D97-AF65-F5344CB8AC3E}">
        <p14:creationId xmlns:p14="http://schemas.microsoft.com/office/powerpoint/2010/main" val="224486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AD3F705E-E220-4429-9528-7A7FEC0C4364}"/>
              </a:ext>
            </a:extLst>
          </p:cNvPr>
          <p:cNvSpPr/>
          <p:nvPr/>
        </p:nvSpPr>
        <p:spPr>
          <a:xfrm>
            <a:off x="1296784" y="5219699"/>
            <a:ext cx="21790432" cy="234626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8"/>
          </p:nvPr>
        </p:nvSpPr>
        <p:spPr>
          <a:xfrm>
            <a:off x="1296784" y="3658999"/>
            <a:ext cx="21582266" cy="8134895"/>
          </a:xfrm>
        </p:spPr>
        <p:txBody>
          <a:bodyPr/>
          <a:lstStyle/>
          <a:p>
            <a:pPr defTabSz="490538"/>
            <a:r>
              <a:rPr lang="es-ES" sz="4000" dirty="0"/>
              <a:t>Recientemente el Tribunal de Justicia de la UE volvió a pronunciarse sobre la regulación del tiempo de trabajo de los empleados especificando:</a:t>
            </a:r>
          </a:p>
          <a:p>
            <a:pPr defTabSz="490538"/>
            <a:endParaRPr lang="es-ES" sz="2600" dirty="0"/>
          </a:p>
          <a:p>
            <a:pPr algn="ctr" defTabSz="490538"/>
            <a:r>
              <a:rPr lang="es-ES" sz="3200" dirty="0">
                <a:solidFill>
                  <a:srgbClr val="EDEDFB"/>
                </a:solidFill>
                <a:cs typeface="Times New Roman" panose="02020603050405020304" pitchFamily="18" charset="0"/>
              </a:rPr>
              <a:t>«</a:t>
            </a:r>
            <a:r>
              <a:rPr lang="es-ES" sz="3200" dirty="0">
                <a:solidFill>
                  <a:srgbClr val="EDEDFB"/>
                </a:solidFill>
              </a:rPr>
              <a:t>los</a:t>
            </a:r>
            <a:r>
              <a:rPr lang="es-ES" sz="3200" dirty="0">
                <a:solidFill>
                  <a:srgbClr val="EDEDFB"/>
                </a:solidFill>
                <a:cs typeface="Times New Roman" panose="02020603050405020304" pitchFamily="18" charset="0"/>
              </a:rPr>
              <a:t> </a:t>
            </a:r>
            <a:r>
              <a:rPr lang="es-ES" sz="3200" dirty="0">
                <a:solidFill>
                  <a:srgbClr val="EDEDFB"/>
                </a:solidFill>
              </a:rPr>
              <a:t>Estados miembros […] deben velar por […] que los trabajadores se beneficien efectivamente de los períodos mínimos de descanso […] en particular cuando la reivindicación de estos pudiera provocar que (el trabajador) quedara expuesto a medidas adoptadas por el empresario que redundasen en perjuicio de las condiciones de trabajo</a:t>
            </a:r>
            <a:r>
              <a:rPr lang="es-ES" sz="3200" dirty="0">
                <a:solidFill>
                  <a:srgbClr val="EDEDFB"/>
                </a:solidFill>
                <a:cs typeface="Times New Roman" panose="02020603050405020304" pitchFamily="18" charset="0"/>
              </a:rPr>
              <a:t>»</a:t>
            </a:r>
          </a:p>
          <a:p>
            <a:pPr algn="r" defTabSz="490538"/>
            <a:endParaRPr lang="es-ES" sz="600" dirty="0">
              <a:solidFill>
                <a:srgbClr val="EDEDFB"/>
              </a:solidFill>
              <a:cs typeface="Times New Roman" panose="02020603050405020304" pitchFamily="18" charset="0"/>
            </a:endParaRPr>
          </a:p>
          <a:p>
            <a:pPr algn="r" defTabSz="490538"/>
            <a:r>
              <a:rPr lang="es-ES" sz="1600" dirty="0">
                <a:solidFill>
                  <a:srgbClr val="EDEDFB"/>
                </a:solidFill>
                <a:cs typeface="Times New Roman" panose="02020603050405020304" pitchFamily="18" charset="0"/>
              </a:rPr>
              <a:t>(Tribunal de Justicia de la Unión Europea, juzgado C.-55/18 del 14 de mayo 2019, par. 42 y 45).</a:t>
            </a:r>
            <a:endParaRPr lang="es-ES" sz="1600" dirty="0">
              <a:solidFill>
                <a:srgbClr val="EDEDFB"/>
              </a:solidFill>
            </a:endParaRPr>
          </a:p>
          <a:p>
            <a:pPr defTabSz="490538"/>
            <a:endParaRPr lang="es-ES" sz="1300" dirty="0"/>
          </a:p>
          <a:p>
            <a:pPr marL="895350" defTabSz="490538"/>
            <a:endParaRPr lang="es-ES" sz="1300" b="1" dirty="0"/>
          </a:p>
          <a:p>
            <a:pPr marL="895350" defTabSz="490538"/>
            <a:r>
              <a:rPr lang="es-ES" sz="4000" b="1" dirty="0"/>
              <a:t>¿La normativa y la jurisprudencia comunitaria podrían jugar un papel para remover los obstáculos jurídicos que encuentran los trabajadores digitales a distancia?</a:t>
            </a:r>
          </a:p>
          <a:p>
            <a:pPr marL="895350" defTabSz="490538"/>
            <a:endParaRPr lang="es-ES" sz="1300" b="1" dirty="0"/>
          </a:p>
          <a:p>
            <a:pPr defTabSz="490538"/>
            <a:r>
              <a:rPr lang="es-ES" sz="4000" u="sng" dirty="0"/>
              <a:t>Marco normativo UE</a:t>
            </a:r>
          </a:p>
          <a:p>
            <a:pPr marL="800100" indent="-533400" defTabSz="490538">
              <a:buFont typeface="Wingdings" panose="05000000000000000000" pitchFamily="2" charset="2"/>
              <a:buChar char="§"/>
            </a:pPr>
            <a:r>
              <a:rPr lang="es-ES" sz="3200" dirty="0"/>
              <a:t>Articulo 31(2) Carta de los derechos fundamentales de la Unión Europea.</a:t>
            </a:r>
          </a:p>
          <a:p>
            <a:pPr marL="800100" indent="-533400" defTabSz="490538">
              <a:buFont typeface="Wingdings" panose="05000000000000000000" pitchFamily="2" charset="2"/>
              <a:buChar char="§"/>
            </a:pPr>
            <a:r>
              <a:rPr lang="es-ES" sz="3200" dirty="0"/>
              <a:t>Art. 3 (descanso diario), 5 (descanso semanal) y 6 (duración máxima) Directiva 2003/88/CE.</a:t>
            </a:r>
          </a:p>
          <a:p>
            <a:pPr marL="800100" indent="-533400" defTabSz="490538">
              <a:buFont typeface="Wingdings" panose="05000000000000000000" pitchFamily="2" charset="2"/>
              <a:buChar char="§"/>
            </a:pPr>
            <a:r>
              <a:rPr lang="es-ES" sz="3200" dirty="0"/>
              <a:t>Art. 5-12 Directiva 89/391/CEE (obligaciones de los empleadores).</a:t>
            </a:r>
          </a:p>
          <a:p>
            <a:pPr marL="800100" indent="-533400" defTabSz="490538">
              <a:buFont typeface="Wingdings" panose="05000000000000000000" pitchFamily="2" charset="2"/>
              <a:buChar char="§"/>
            </a:pPr>
            <a:r>
              <a:rPr lang="es-ES" sz="3200" dirty="0"/>
              <a:t>Art. 13 Directiva 89/391/CEE (obligaciones de los trabajadores).</a:t>
            </a:r>
          </a:p>
          <a:p>
            <a:pPr marL="800100" indent="-533400" defTabSz="490538">
              <a:buFont typeface="Wingdings" panose="05000000000000000000" pitchFamily="2" charset="2"/>
              <a:buChar char="§"/>
            </a:pPr>
            <a:endParaRPr lang="es-ES" sz="4000" dirty="0"/>
          </a:p>
          <a:p>
            <a:pPr marL="800100" indent="-533400" defTabSz="490538">
              <a:buFont typeface="Wingdings" panose="05000000000000000000" pitchFamily="2" charset="2"/>
              <a:buChar char="§"/>
            </a:pPr>
            <a:endParaRPr lang="es-ES" sz="4000" dirty="0"/>
          </a:p>
          <a:p>
            <a:pPr marL="895350" defTabSz="490538"/>
            <a:endParaRPr lang="es-ES" sz="4000" b="1" dirty="0"/>
          </a:p>
          <a:p>
            <a:pPr defTabSz="490538"/>
            <a:endParaRPr lang="es-ES" sz="4000" b="1" dirty="0"/>
          </a:p>
          <a:p>
            <a:pPr defTabSz="490538"/>
            <a:endParaRPr lang="es-ES" sz="4000" b="1" dirty="0"/>
          </a:p>
          <a:p>
            <a:pPr indent="-217487" defTabSz="490538"/>
            <a:endParaRPr lang="es-ES" sz="2600" i="1" dirty="0">
              <a:solidFill>
                <a:srgbClr val="EDEDFB"/>
              </a:solidFill>
            </a:endParaRPr>
          </a:p>
        </p:txBody>
      </p:sp>
      <p:sp>
        <p:nvSpPr>
          <p:cNvPr id="14" name="Content Placeholder 2">
            <a:extLst>
              <a:ext uri="{FF2B5EF4-FFF2-40B4-BE49-F238E27FC236}">
                <a16:creationId xmlns:a16="http://schemas.microsoft.com/office/drawing/2014/main" id="{92BDA960-A5C9-4305-A048-E206FE612AEF}"/>
              </a:ext>
            </a:extLst>
          </p:cNvPr>
          <p:cNvSpPr txBox="1">
            <a:spLocks/>
          </p:cNvSpPr>
          <p:nvPr/>
        </p:nvSpPr>
        <p:spPr>
          <a:xfrm>
            <a:off x="400050" y="12960571"/>
            <a:ext cx="6582641" cy="360362"/>
          </a:xfrm>
          <a:prstGeom prst="rect">
            <a:avLst/>
          </a:prstGeom>
        </p:spPr>
        <p:txBody>
          <a:bodyPr vert="horz"/>
          <a:lstStyle>
            <a:lvl1pPr marL="0" indent="0" algn="l" defTabSz="457200" rtl="0" eaLnBrk="1" latinLnBrk="0" hangingPunct="1">
              <a:spcBef>
                <a:spcPct val="20000"/>
              </a:spcBef>
              <a:buFont typeface="Arial"/>
              <a:buNone/>
              <a:defRPr sz="1500" kern="1200">
                <a:solidFill>
                  <a:srgbClr val="000B32"/>
                </a:solidFill>
                <a:latin typeface="Arial Regular"/>
                <a:ea typeface="+mn-ea"/>
                <a:cs typeface="Arial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a:t>Work and its Value – ADAPT – ILO International Conference</a:t>
            </a:r>
            <a:endParaRPr lang="en-GB" b="1" dirty="0"/>
          </a:p>
          <a:p>
            <a:r>
              <a:rPr lang="en-GB" b="1" dirty="0"/>
              <a:t>Bergamo, 24-26 November 2021</a:t>
            </a:r>
            <a:endParaRPr lang="es-ES" b="0" dirty="0"/>
          </a:p>
          <a:p>
            <a:endParaRPr lang="en-US" b="0" dirty="0"/>
          </a:p>
        </p:txBody>
      </p:sp>
      <p:sp>
        <p:nvSpPr>
          <p:cNvPr id="16" name="Text Placeholder 4">
            <a:extLst>
              <a:ext uri="{FF2B5EF4-FFF2-40B4-BE49-F238E27FC236}">
                <a16:creationId xmlns:a16="http://schemas.microsoft.com/office/drawing/2014/main" id="{B7146280-60EE-48D9-A5CD-2F3239EDAD72}"/>
              </a:ext>
            </a:extLst>
          </p:cNvPr>
          <p:cNvSpPr txBox="1">
            <a:spLocks/>
          </p:cNvSpPr>
          <p:nvPr/>
        </p:nvSpPr>
        <p:spPr>
          <a:xfrm>
            <a:off x="707367" y="1666902"/>
            <a:ext cx="22825494" cy="1358931"/>
          </a:xfrm>
          <a:prstGeom prst="rect">
            <a:avLst/>
          </a:prstGeom>
        </p:spPr>
        <p:txBody>
          <a:bodyPr vert="horz"/>
          <a:lstStyle>
            <a:lvl1pPr marL="0" indent="0" algn="l" defTabSz="457200" rtl="0" eaLnBrk="1" latinLnBrk="0" hangingPunct="1">
              <a:lnSpc>
                <a:spcPct val="80000"/>
              </a:lnSpc>
              <a:spcBef>
                <a:spcPct val="20000"/>
              </a:spcBef>
              <a:buFont typeface="Arial"/>
              <a:buNone/>
              <a:defRPr sz="10000" kern="1200" baseline="0">
                <a:solidFill>
                  <a:srgbClr val="000B32"/>
                </a:solidFill>
                <a:latin typeface="Esade Regular"/>
                <a:ea typeface="+mn-ea"/>
                <a:cs typeface="Esade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 b="0" dirty="0"/>
              <a:t>…y del trabajo extraordinario informal</a:t>
            </a:r>
          </a:p>
        </p:txBody>
      </p:sp>
      <p:sp>
        <p:nvSpPr>
          <p:cNvPr id="4" name="Flecha: a la derecha 3">
            <a:extLst>
              <a:ext uri="{FF2B5EF4-FFF2-40B4-BE49-F238E27FC236}">
                <a16:creationId xmlns:a16="http://schemas.microsoft.com/office/drawing/2014/main" id="{B2CD9031-E4D1-4A49-8056-E676B63AAB96}"/>
              </a:ext>
            </a:extLst>
          </p:cNvPr>
          <p:cNvSpPr/>
          <p:nvPr/>
        </p:nvSpPr>
        <p:spPr>
          <a:xfrm>
            <a:off x="1504950" y="7976099"/>
            <a:ext cx="646316" cy="633277"/>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109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296784" y="3335149"/>
            <a:ext cx="22668116" cy="1358931"/>
          </a:xfrm>
        </p:spPr>
        <p:txBody>
          <a:bodyPr/>
          <a:lstStyle/>
          <a:p>
            <a:pPr marL="893763"/>
            <a:r>
              <a:rPr lang="es-ES" sz="4000" b="1" dirty="0"/>
              <a:t>Principios generales establecidos para el TJUE:</a:t>
            </a:r>
          </a:p>
        </p:txBody>
      </p:sp>
      <p:sp>
        <p:nvSpPr>
          <p:cNvPr id="5" name="Text Placeholder 4"/>
          <p:cNvSpPr>
            <a:spLocks noGrp="1"/>
          </p:cNvSpPr>
          <p:nvPr>
            <p:ph type="body" sz="quarter" idx="36"/>
          </p:nvPr>
        </p:nvSpPr>
        <p:spPr>
          <a:xfrm>
            <a:off x="991292" y="1666902"/>
            <a:ext cx="22401416" cy="1358931"/>
          </a:xfrm>
        </p:spPr>
        <p:txBody>
          <a:bodyPr/>
          <a:lstStyle/>
          <a:p>
            <a:pPr algn="ctr"/>
            <a:r>
              <a:rPr lang="es-ES" dirty="0"/>
              <a:t>Jurisprudencia comunitaria</a:t>
            </a:r>
          </a:p>
        </p:txBody>
      </p:sp>
      <p:sp>
        <p:nvSpPr>
          <p:cNvPr id="11" name="Content Placeholder 2">
            <a:extLst>
              <a:ext uri="{FF2B5EF4-FFF2-40B4-BE49-F238E27FC236}">
                <a16:creationId xmlns:a16="http://schemas.microsoft.com/office/drawing/2014/main" id="{BE219F40-9200-4670-848F-A99439D440D7}"/>
              </a:ext>
            </a:extLst>
          </p:cNvPr>
          <p:cNvSpPr txBox="1">
            <a:spLocks/>
          </p:cNvSpPr>
          <p:nvPr/>
        </p:nvSpPr>
        <p:spPr>
          <a:xfrm>
            <a:off x="400050" y="12960571"/>
            <a:ext cx="6582641" cy="360362"/>
          </a:xfrm>
          <a:prstGeom prst="rect">
            <a:avLst/>
          </a:prstGeom>
        </p:spPr>
        <p:txBody>
          <a:bodyPr vert="horz"/>
          <a:lstStyle>
            <a:lvl1pPr marL="0" indent="0" algn="l" defTabSz="457200" rtl="0" eaLnBrk="1" latinLnBrk="0" hangingPunct="1">
              <a:spcBef>
                <a:spcPct val="20000"/>
              </a:spcBef>
              <a:buFont typeface="Arial"/>
              <a:buNone/>
              <a:defRPr sz="1500" kern="1200">
                <a:solidFill>
                  <a:srgbClr val="000B32"/>
                </a:solidFill>
                <a:latin typeface="Arial Regular"/>
                <a:ea typeface="+mn-ea"/>
                <a:cs typeface="Arial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a:t>Work and its Value – ADAPT – ILO International Conference</a:t>
            </a:r>
            <a:endParaRPr lang="en-GB" b="1" dirty="0"/>
          </a:p>
          <a:p>
            <a:r>
              <a:rPr lang="en-GB" b="1" dirty="0"/>
              <a:t>Bergamo, 24-26 November 2021</a:t>
            </a:r>
            <a:endParaRPr lang="es-ES" b="0" dirty="0"/>
          </a:p>
          <a:p>
            <a:endParaRPr lang="en-US" b="0" dirty="0"/>
          </a:p>
        </p:txBody>
      </p:sp>
      <p:graphicFrame>
        <p:nvGraphicFramePr>
          <p:cNvPr id="3" name="Diagrama 2">
            <a:extLst>
              <a:ext uri="{FF2B5EF4-FFF2-40B4-BE49-F238E27FC236}">
                <a16:creationId xmlns:a16="http://schemas.microsoft.com/office/drawing/2014/main" id="{D994BEEF-9EA8-47FB-A270-F5FA0C44BD1E}"/>
              </a:ext>
            </a:extLst>
          </p:cNvPr>
          <p:cNvGraphicFramePr/>
          <p:nvPr>
            <p:extLst>
              <p:ext uri="{D42A27DB-BD31-4B8C-83A1-F6EECF244321}">
                <p14:modId xmlns:p14="http://schemas.microsoft.com/office/powerpoint/2010/main" val="910663104"/>
              </p:ext>
            </p:extLst>
          </p:nvPr>
        </p:nvGraphicFramePr>
        <p:xfrm>
          <a:off x="1296784" y="4423146"/>
          <a:ext cx="22477616" cy="8108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a la derecha 5">
            <a:extLst>
              <a:ext uri="{FF2B5EF4-FFF2-40B4-BE49-F238E27FC236}">
                <a16:creationId xmlns:a16="http://schemas.microsoft.com/office/drawing/2014/main" id="{D70954C9-2846-4A35-852D-26CAFCC41ABD}"/>
              </a:ext>
            </a:extLst>
          </p:cNvPr>
          <p:cNvSpPr/>
          <p:nvPr/>
        </p:nvSpPr>
        <p:spPr>
          <a:xfrm>
            <a:off x="1504950" y="3388262"/>
            <a:ext cx="646316" cy="633277"/>
          </a:xfrm>
          <a:prstGeom prst="rightArrow">
            <a:avLst/>
          </a:prstGeom>
          <a:solidFill>
            <a:srgbClr val="224BB9"/>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642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296784" y="3335149"/>
            <a:ext cx="22817858" cy="1358931"/>
          </a:xfrm>
        </p:spPr>
        <p:txBody>
          <a:bodyPr/>
          <a:lstStyle/>
          <a:p>
            <a:r>
              <a:rPr lang="es-ES" sz="4000" b="1" dirty="0"/>
              <a:t>O-</a:t>
            </a:r>
            <a:r>
              <a:rPr lang="es-ES" sz="4000" b="1" noProof="0" dirty="0"/>
              <a:t>1: Necesidad de actuar personalmente para hacer respetar el tiempo de trabajo máximo</a:t>
            </a:r>
            <a:endParaRPr lang="es-ES" sz="3600" dirty="0">
              <a:solidFill>
                <a:srgbClr val="000B32"/>
              </a:solidFill>
              <a:latin typeface="Arial Regular"/>
            </a:endParaRPr>
          </a:p>
          <a:p>
            <a:pPr marL="1028700" lvl="1" indent="-571500">
              <a:buFont typeface="Arial" panose="020B0604020202020204" pitchFamily="34" charset="0"/>
              <a:buChar char="•"/>
            </a:pPr>
            <a:endParaRPr lang="es-ES" sz="3200" dirty="0"/>
          </a:p>
        </p:txBody>
      </p:sp>
      <p:sp>
        <p:nvSpPr>
          <p:cNvPr id="5" name="Text Placeholder 4"/>
          <p:cNvSpPr>
            <a:spLocks noGrp="1"/>
          </p:cNvSpPr>
          <p:nvPr>
            <p:ph type="body" sz="quarter" idx="36"/>
          </p:nvPr>
        </p:nvSpPr>
        <p:spPr>
          <a:xfrm>
            <a:off x="991292" y="1666902"/>
            <a:ext cx="22401416" cy="1358931"/>
          </a:xfrm>
        </p:spPr>
        <p:txBody>
          <a:bodyPr/>
          <a:lstStyle/>
          <a:p>
            <a:pPr algn="ctr"/>
            <a:r>
              <a:rPr lang="es-ES" dirty="0"/>
              <a:t>Jurisprudencia comunitaria</a:t>
            </a:r>
          </a:p>
        </p:txBody>
      </p:sp>
      <p:sp>
        <p:nvSpPr>
          <p:cNvPr id="11" name="Content Placeholder 2">
            <a:extLst>
              <a:ext uri="{FF2B5EF4-FFF2-40B4-BE49-F238E27FC236}">
                <a16:creationId xmlns:a16="http://schemas.microsoft.com/office/drawing/2014/main" id="{BE219F40-9200-4670-848F-A99439D440D7}"/>
              </a:ext>
            </a:extLst>
          </p:cNvPr>
          <p:cNvSpPr txBox="1">
            <a:spLocks/>
          </p:cNvSpPr>
          <p:nvPr/>
        </p:nvSpPr>
        <p:spPr>
          <a:xfrm>
            <a:off x="400050" y="12960571"/>
            <a:ext cx="6582641" cy="360362"/>
          </a:xfrm>
          <a:prstGeom prst="rect">
            <a:avLst/>
          </a:prstGeom>
        </p:spPr>
        <p:txBody>
          <a:bodyPr vert="horz"/>
          <a:lstStyle>
            <a:lvl1pPr marL="0" indent="0" algn="l" defTabSz="457200" rtl="0" eaLnBrk="1" latinLnBrk="0" hangingPunct="1">
              <a:spcBef>
                <a:spcPct val="20000"/>
              </a:spcBef>
              <a:buFont typeface="Arial"/>
              <a:buNone/>
              <a:defRPr sz="1500" kern="1200">
                <a:solidFill>
                  <a:srgbClr val="000B32"/>
                </a:solidFill>
                <a:latin typeface="Arial Regular"/>
                <a:ea typeface="+mn-ea"/>
                <a:cs typeface="Arial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a:t>Work and its Value – ADAPT – ILO International Conference</a:t>
            </a:r>
            <a:endParaRPr lang="en-GB" b="1" dirty="0"/>
          </a:p>
          <a:p>
            <a:r>
              <a:rPr lang="en-GB" b="1" dirty="0"/>
              <a:t>Bergamo, 24-26 November 2021</a:t>
            </a:r>
            <a:endParaRPr lang="es-ES" b="0" dirty="0"/>
          </a:p>
          <a:p>
            <a:endParaRPr lang="en-US" b="0" dirty="0"/>
          </a:p>
        </p:txBody>
      </p:sp>
      <p:sp>
        <p:nvSpPr>
          <p:cNvPr id="3" name="CuadroTexto 2">
            <a:extLst>
              <a:ext uri="{FF2B5EF4-FFF2-40B4-BE49-F238E27FC236}">
                <a16:creationId xmlns:a16="http://schemas.microsoft.com/office/drawing/2014/main" id="{B78DA4AF-0E8C-4537-9280-5448D5BCE268}"/>
              </a:ext>
            </a:extLst>
          </p:cNvPr>
          <p:cNvSpPr txBox="1"/>
          <p:nvPr/>
        </p:nvSpPr>
        <p:spPr>
          <a:xfrm>
            <a:off x="1041604" y="4019107"/>
            <a:ext cx="22687166" cy="7854458"/>
          </a:xfrm>
          <a:prstGeom prst="rect">
            <a:avLst/>
          </a:prstGeom>
          <a:noFill/>
        </p:spPr>
        <p:txBody>
          <a:bodyPr wrap="square" rtlCol="0">
            <a:spAutoFit/>
          </a:bodyPr>
          <a:lstStyle/>
          <a:p>
            <a:pPr marL="893763" marR="0" lvl="1" indent="-436563"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es-ES" sz="3200" b="0" i="0" u="none" strike="noStrike" kern="1200" cap="none" spc="0" normalizeH="0" baseline="0" noProof="0" dirty="0">
                <a:ln>
                  <a:noFill/>
                </a:ln>
                <a:solidFill>
                  <a:srgbClr val="000B32"/>
                </a:solidFill>
                <a:effectLst/>
                <a:uLnTx/>
                <a:uFillTx/>
                <a:latin typeface="Arial Regular"/>
                <a:ea typeface="+mn-ea"/>
              </a:rPr>
              <a:t>C-484/04 (Comisión de las Comunidades Europeas contra Reino Unido): La legislación de un Estado Miembro que</a:t>
            </a:r>
          </a:p>
          <a:p>
            <a:pPr marL="1485900" marR="0" lvl="2" indent="-571500" algn="l" defTabSz="457200" rtl="0" eaLnBrk="1" fontAlgn="auto" latinLnBrk="0" hangingPunct="1">
              <a:spcBef>
                <a:spcPct val="20000"/>
              </a:spcBef>
              <a:spcAft>
                <a:spcPts val="0"/>
              </a:spcAft>
              <a:buClrTx/>
              <a:buSzTx/>
              <a:buFont typeface="Courier New" panose="02070309020205020404" pitchFamily="49" charset="0"/>
              <a:buChar char="o"/>
              <a:tabLst/>
              <a:defRPr/>
            </a:pPr>
            <a:r>
              <a:rPr kumimoji="0" lang="es-ES" sz="2600" b="0" i="0" u="none" strike="noStrike" kern="1200" cap="none" spc="0" normalizeH="0" baseline="0" noProof="0" dirty="0">
                <a:ln>
                  <a:noFill/>
                </a:ln>
                <a:solidFill>
                  <a:srgbClr val="000B32"/>
                </a:solidFill>
                <a:effectLst/>
                <a:uLnTx/>
                <a:uFillTx/>
                <a:latin typeface="Arial Regular"/>
                <a:ea typeface="+mn-ea"/>
                <a:cs typeface="Arial"/>
              </a:rPr>
              <a:t>Requiere al empleador de no poner sobre los trabajadores una carga de trabajo que los impide disfrutar los periodos de descanso;</a:t>
            </a:r>
          </a:p>
          <a:p>
            <a:pPr marL="1485900" marR="0" lvl="2" indent="-571500" algn="l" defTabSz="457200" rtl="0" eaLnBrk="1" fontAlgn="auto" latinLnBrk="0" hangingPunct="1">
              <a:spcBef>
                <a:spcPct val="20000"/>
              </a:spcBef>
              <a:spcAft>
                <a:spcPts val="0"/>
              </a:spcAft>
              <a:buClrTx/>
              <a:buSzTx/>
              <a:buFont typeface="Courier New" panose="02070309020205020404" pitchFamily="49" charset="0"/>
              <a:buChar char="o"/>
              <a:tabLst/>
              <a:defRPr/>
            </a:pPr>
            <a:r>
              <a:rPr kumimoji="0" lang="es-ES" sz="2600" b="0" i="0" u="none" strike="noStrike" kern="1200" cap="none" spc="0" normalizeH="0" baseline="0" noProof="0" dirty="0">
                <a:ln>
                  <a:noFill/>
                </a:ln>
                <a:solidFill>
                  <a:srgbClr val="000B32"/>
                </a:solidFill>
                <a:effectLst/>
                <a:uLnTx/>
                <a:uFillTx/>
                <a:latin typeface="Arial Regular"/>
                <a:ea typeface="+mn-ea"/>
                <a:cs typeface="Arial"/>
              </a:rPr>
              <a:t>Sin pedir al empleador de asumir mesuras para </a:t>
            </a:r>
            <a:r>
              <a:rPr kumimoji="0" lang="es-ES" sz="2600" b="1" i="0" u="none" strike="noStrike" kern="1200" cap="none" spc="0" normalizeH="0" baseline="0" noProof="0" dirty="0">
                <a:ln>
                  <a:noFill/>
                </a:ln>
                <a:solidFill>
                  <a:srgbClr val="000B32"/>
                </a:solidFill>
                <a:effectLst/>
                <a:uLnTx/>
                <a:uFillTx/>
                <a:latin typeface="Arial Regular"/>
                <a:ea typeface="+mn-ea"/>
                <a:cs typeface="Arial"/>
              </a:rPr>
              <a:t>asegurar de que los trabajadores están efectivamente en condición de disfrutar </a:t>
            </a:r>
            <a:r>
              <a:rPr kumimoji="0" lang="es-ES" sz="2600" b="0" i="0" u="none" strike="noStrike" kern="1200" cap="none" spc="0" normalizeH="0" baseline="0" noProof="0" dirty="0">
                <a:ln>
                  <a:noFill/>
                </a:ln>
                <a:solidFill>
                  <a:srgbClr val="000B32"/>
                </a:solidFill>
                <a:effectLst/>
                <a:uLnTx/>
                <a:uFillTx/>
                <a:latin typeface="Arial Regular"/>
                <a:ea typeface="+mn-ea"/>
                <a:cs typeface="Arial"/>
              </a:rPr>
              <a:t>del derecho al descanso diario y semanal (información/formación);</a:t>
            </a:r>
          </a:p>
          <a:p>
            <a:pPr marL="914400" marR="0" lvl="2" indent="0" algn="l" defTabSz="457200" rtl="0" eaLnBrk="1" fontAlgn="auto" latinLnBrk="0" hangingPunct="1">
              <a:spcBef>
                <a:spcPct val="20000"/>
              </a:spcBef>
              <a:spcAft>
                <a:spcPts val="0"/>
              </a:spcAft>
              <a:buClrTx/>
              <a:buSzTx/>
              <a:buFont typeface="Arial"/>
              <a:buNone/>
              <a:tabLst/>
              <a:defRPr/>
            </a:pPr>
            <a:r>
              <a:rPr kumimoji="0" lang="es-ES" sz="3200" i="0" u="none" strike="noStrike" kern="1200" cap="none" spc="0" normalizeH="0" baseline="0" noProof="0" dirty="0">
                <a:ln>
                  <a:noFill/>
                </a:ln>
                <a:solidFill>
                  <a:srgbClr val="000B32"/>
                </a:solidFill>
                <a:effectLst/>
                <a:uLnTx/>
                <a:uFillTx/>
                <a:latin typeface="Arial Regular"/>
                <a:ea typeface="+mn-ea"/>
                <a:cs typeface="Arial"/>
              </a:rPr>
              <a:t>Incumple</a:t>
            </a:r>
            <a:r>
              <a:rPr kumimoji="0" lang="es-ES" sz="3200" b="0" i="0" u="none" strike="noStrike" kern="1200" cap="none" spc="0" normalizeH="0" baseline="0" noProof="0" dirty="0">
                <a:ln>
                  <a:noFill/>
                </a:ln>
                <a:solidFill>
                  <a:srgbClr val="000B32"/>
                </a:solidFill>
                <a:effectLst/>
                <a:uLnTx/>
                <a:uFillTx/>
                <a:latin typeface="Arial Regular"/>
                <a:ea typeface="+mn-ea"/>
                <a:cs typeface="Arial"/>
              </a:rPr>
              <a:t> con los Artículos desde 3 a 5 de la Directiva 93/104/CE (hoy Directiva 2003/88/CE).</a:t>
            </a:r>
          </a:p>
          <a:p>
            <a:pPr marL="914400" marR="0" lvl="2" indent="0" algn="l" defTabSz="457200" rtl="0" eaLnBrk="1" fontAlgn="auto" latinLnBrk="0" hangingPunct="1">
              <a:spcBef>
                <a:spcPct val="20000"/>
              </a:spcBef>
              <a:spcAft>
                <a:spcPts val="0"/>
              </a:spcAft>
              <a:buClrTx/>
              <a:buSzTx/>
              <a:buFont typeface="Arial"/>
              <a:buNone/>
              <a:tabLst/>
              <a:defRPr/>
            </a:pPr>
            <a:r>
              <a:rPr kumimoji="0" lang="es-ES" sz="3200" b="0" i="0" u="none" strike="noStrike" kern="1200" cap="none" spc="0" normalizeH="0" baseline="0" noProof="0" dirty="0">
                <a:ln>
                  <a:noFill/>
                </a:ln>
                <a:solidFill>
                  <a:srgbClr val="000B32"/>
                </a:solidFill>
                <a:effectLst/>
                <a:uLnTx/>
                <a:uFillTx/>
                <a:latin typeface="Arial Regular"/>
                <a:ea typeface="+mn-ea"/>
                <a:cs typeface="Arial"/>
              </a:rPr>
              <a:t>Pero el empleador en el marco del derecho comunitario </a:t>
            </a:r>
            <a:r>
              <a:rPr kumimoji="0" lang="es-ES" sz="3200" b="1" i="0" u="none" strike="noStrike" kern="1200" cap="none" spc="0" normalizeH="0" baseline="0" noProof="0" dirty="0">
                <a:ln>
                  <a:noFill/>
                </a:ln>
                <a:solidFill>
                  <a:srgbClr val="000B32"/>
                </a:solidFill>
                <a:effectLst/>
                <a:uLnTx/>
                <a:uFillTx/>
                <a:latin typeface="Arial Regular"/>
                <a:ea typeface="+mn-ea"/>
                <a:cs typeface="Arial"/>
              </a:rPr>
              <a:t>no tiene obligación de forzar los empleados a disfrutar de los descansos.</a:t>
            </a:r>
          </a:p>
          <a:p>
            <a:pPr marL="914400" marR="0" lvl="2" indent="0" algn="l" defTabSz="457200" rtl="0" eaLnBrk="1" fontAlgn="auto" latinLnBrk="0" hangingPunct="1">
              <a:spcBef>
                <a:spcPct val="20000"/>
              </a:spcBef>
              <a:spcAft>
                <a:spcPts val="0"/>
              </a:spcAft>
              <a:buClrTx/>
              <a:buSzTx/>
              <a:buFont typeface="Arial"/>
              <a:buNone/>
              <a:tabLst/>
              <a:defRPr/>
            </a:pPr>
            <a:endParaRPr kumimoji="0" lang="es-ES" sz="1600" b="1" i="0" u="none" strike="noStrike" kern="1200" cap="none" spc="0" normalizeH="0" baseline="0" noProof="0" dirty="0">
              <a:ln>
                <a:noFill/>
              </a:ln>
              <a:solidFill>
                <a:srgbClr val="000B32"/>
              </a:solidFill>
              <a:effectLst/>
              <a:uLnTx/>
              <a:uFillTx/>
              <a:latin typeface="Arial Regular"/>
              <a:ea typeface="+mn-ea"/>
              <a:cs typeface="Arial"/>
            </a:endParaRPr>
          </a:p>
          <a:p>
            <a:pPr marL="914400" marR="0" lvl="1" indent="-4572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es-ES" sz="3200" b="0" i="0" u="none" strike="noStrike" kern="1200" cap="none" spc="0" normalizeH="0" baseline="0" noProof="0" dirty="0">
                <a:ln>
                  <a:noFill/>
                </a:ln>
                <a:solidFill>
                  <a:srgbClr val="000B32"/>
                </a:solidFill>
                <a:effectLst/>
                <a:uLnTx/>
                <a:uFillTx/>
                <a:latin typeface="Arial Regular"/>
                <a:ea typeface="+mn-ea"/>
              </a:rPr>
              <a:t>C-429/09 (Fu</a:t>
            </a:r>
            <a:r>
              <a:rPr kumimoji="0" lang="el-GR" sz="3200" b="0" i="0" u="none" strike="noStrike" kern="1200" cap="none" spc="0" normalizeH="0" baseline="0" noProof="0" dirty="0">
                <a:ln>
                  <a:noFill/>
                </a:ln>
                <a:solidFill>
                  <a:srgbClr val="000B32"/>
                </a:solidFill>
                <a:effectLst/>
                <a:uLnTx/>
                <a:uFillTx/>
                <a:latin typeface="Arial Nova" panose="020B0504020202020204" pitchFamily="34" charset="0"/>
                <a:ea typeface="+mn-ea"/>
              </a:rPr>
              <a:t>β</a:t>
            </a:r>
            <a:r>
              <a:rPr kumimoji="0" lang="es-ES" sz="3200" b="0" i="0" u="none" strike="noStrike" kern="1200" cap="none" spc="0" normalizeH="0" baseline="0" noProof="0" dirty="0">
                <a:ln>
                  <a:noFill/>
                </a:ln>
                <a:solidFill>
                  <a:srgbClr val="000B32"/>
                </a:solidFill>
                <a:effectLst/>
                <a:uLnTx/>
                <a:uFillTx/>
                <a:latin typeface="Arial Nova" panose="020B0504020202020204" pitchFamily="34" charset="0"/>
                <a:ea typeface="+mn-ea"/>
              </a:rPr>
              <a:t>) </a:t>
            </a:r>
            <a:r>
              <a:rPr lang="es-ES" b="0" kern="1200" dirty="0">
                <a:solidFill>
                  <a:srgbClr val="000B32"/>
                </a:solidFill>
                <a:latin typeface="Arial Nova" panose="020B0504020202020204" pitchFamily="34" charset="0"/>
              </a:rPr>
              <a:t>y</a:t>
            </a:r>
            <a:r>
              <a:rPr kumimoji="0" lang="es-ES" sz="3200" b="0" i="0" u="none" strike="noStrike" kern="1200" cap="none" spc="0" normalizeH="0" baseline="0" noProof="0" dirty="0">
                <a:ln>
                  <a:noFill/>
                </a:ln>
                <a:solidFill>
                  <a:srgbClr val="000B32"/>
                </a:solidFill>
                <a:effectLst/>
                <a:uLnTx/>
                <a:uFillTx/>
                <a:latin typeface="Arial Nova" panose="020B0504020202020204" pitchFamily="34" charset="0"/>
                <a:ea typeface="+mn-ea"/>
              </a:rPr>
              <a:t> C-684/16 (Max-Planck Gesellschaft): Los Estados Miembros tienen que evitar situaciones donde el trabajador (</a:t>
            </a:r>
            <a:r>
              <a:rPr kumimoji="0" lang="es-ES" sz="3200" b="1" i="0" u="none" strike="noStrike" kern="1200" cap="none" spc="0" normalizeH="0" baseline="0" noProof="0" dirty="0">
                <a:ln>
                  <a:noFill/>
                </a:ln>
                <a:solidFill>
                  <a:srgbClr val="000B32"/>
                </a:solidFill>
                <a:effectLst/>
                <a:uLnTx/>
                <a:uFillTx/>
                <a:latin typeface="Arial Nova" panose="020B0504020202020204" pitchFamily="34" charset="0"/>
                <a:ea typeface="+mn-ea"/>
              </a:rPr>
              <a:t>¿</a:t>
            </a:r>
            <a:r>
              <a:rPr lang="es-ES" kern="1200" dirty="0">
                <a:solidFill>
                  <a:srgbClr val="000B32"/>
                </a:solidFill>
                <a:latin typeface="Arial Nova" panose="020B0504020202020204" pitchFamily="34" charset="0"/>
              </a:rPr>
              <a:t>también</a:t>
            </a:r>
            <a:r>
              <a:rPr kumimoji="0" lang="es-ES" sz="3200" b="1" i="0" u="none" strike="noStrike" kern="1200" cap="none" spc="0" normalizeH="0" baseline="0" noProof="0" dirty="0">
                <a:ln>
                  <a:noFill/>
                </a:ln>
                <a:solidFill>
                  <a:srgbClr val="000B32"/>
                </a:solidFill>
                <a:effectLst/>
                <a:uLnTx/>
                <a:uFillTx/>
                <a:latin typeface="Arial Nova" panose="020B0504020202020204" pitchFamily="34" charset="0"/>
                <a:ea typeface="+mn-ea"/>
              </a:rPr>
              <a:t> de facto?</a:t>
            </a:r>
            <a:r>
              <a:rPr kumimoji="0" lang="es-ES" sz="3200" b="0" i="0" u="none" strike="noStrike" kern="1200" cap="none" spc="0" normalizeH="0" baseline="0" noProof="0" dirty="0">
                <a:ln>
                  <a:noFill/>
                </a:ln>
                <a:solidFill>
                  <a:srgbClr val="000B32"/>
                </a:solidFill>
                <a:effectLst/>
                <a:uLnTx/>
                <a:uFillTx/>
                <a:latin typeface="Arial Nova" panose="020B0504020202020204" pitchFamily="34" charset="0"/>
                <a:ea typeface="+mn-ea"/>
              </a:rPr>
              <a:t>) tenga que actuar para la aplicación del marco normativo sobre el tiempo de trabajo</a:t>
            </a:r>
          </a:p>
          <a:p>
            <a:pPr marL="1371600" marR="0" lvl="2" indent="-457200" algn="l" defTabSz="457200" rtl="0" eaLnBrk="1" fontAlgn="auto" latinLnBrk="0" hangingPunct="1">
              <a:spcBef>
                <a:spcPct val="20000"/>
              </a:spcBef>
              <a:spcAft>
                <a:spcPts val="0"/>
              </a:spcAft>
              <a:buClrTx/>
              <a:buSzTx/>
              <a:buFont typeface="Courier New" panose="02070309020205020404" pitchFamily="49" charset="0"/>
              <a:buChar char="o"/>
              <a:tabLst/>
              <a:defRPr/>
            </a:pPr>
            <a:r>
              <a:rPr kumimoji="0" lang="es-ES" sz="2600" b="0" i="0" u="none" strike="noStrike" kern="1200" cap="none" spc="0" normalizeH="0" baseline="0" noProof="0" dirty="0">
                <a:ln>
                  <a:noFill/>
                </a:ln>
                <a:solidFill>
                  <a:srgbClr val="000B32"/>
                </a:solidFill>
                <a:effectLst/>
                <a:uLnTx/>
                <a:uFillTx/>
                <a:latin typeface="Arial Regular"/>
                <a:ea typeface="+mn-ea"/>
                <a:cs typeface="Arial"/>
              </a:rPr>
              <a:t>C-429/09: </a:t>
            </a:r>
            <a:r>
              <a:rPr kumimoji="0" lang="es-ES" sz="2600" b="0" i="0" u="none" strike="noStrike" kern="1200" cap="none" spc="0" normalizeH="0" baseline="0" noProof="0" dirty="0">
                <a:ln>
                  <a:noFill/>
                </a:ln>
                <a:solidFill>
                  <a:srgbClr val="000B32"/>
                </a:solidFill>
                <a:effectLst/>
                <a:uLnTx/>
                <a:uFillTx/>
                <a:latin typeface="Arial Nova" panose="020B0504020202020204" pitchFamily="34" charset="0"/>
                <a:ea typeface="+mn-ea"/>
                <a:cs typeface="Arial"/>
              </a:rPr>
              <a:t>«</a:t>
            </a:r>
            <a:r>
              <a:rPr kumimoji="0" lang="es-ES" sz="2600" b="0" i="0" u="none" strike="noStrike" kern="1200" cap="none" spc="0" normalizeH="0" baseline="0" noProof="0" dirty="0">
                <a:ln>
                  <a:noFill/>
                </a:ln>
                <a:solidFill>
                  <a:srgbClr val="000B32"/>
                </a:solidFill>
                <a:effectLst/>
                <a:uLnTx/>
                <a:uFillTx/>
                <a:latin typeface="Arial Regular"/>
                <a:ea typeface="+mn-ea"/>
                <a:cs typeface="Arial"/>
              </a:rPr>
              <a:t>[…] el </a:t>
            </a:r>
            <a:r>
              <a:rPr kumimoji="0" lang="es-ES" sz="2600" b="1" i="0" u="none" strike="noStrike" kern="1200" cap="none" spc="0" normalizeH="0" baseline="0" noProof="0" dirty="0">
                <a:ln>
                  <a:noFill/>
                </a:ln>
                <a:solidFill>
                  <a:srgbClr val="000B32"/>
                </a:solidFill>
                <a:effectLst/>
                <a:uLnTx/>
                <a:uFillTx/>
                <a:latin typeface="Arial Regular"/>
                <a:ea typeface="+mn-ea"/>
                <a:cs typeface="Arial"/>
              </a:rPr>
              <a:t>artículo 6, letra b), de la Directiva 2003/88 </a:t>
            </a:r>
            <a:r>
              <a:rPr kumimoji="0" lang="es-ES" sz="2600" b="1" i="1" u="none" strike="noStrike" kern="1200" cap="none" spc="0" normalizeH="0" baseline="0" noProof="0" dirty="0">
                <a:ln>
                  <a:noFill/>
                </a:ln>
                <a:solidFill>
                  <a:srgbClr val="000B32"/>
                </a:solidFill>
                <a:effectLst/>
                <a:uLnTx/>
                <a:uFillTx/>
                <a:latin typeface="Arial Regular"/>
                <a:ea typeface="+mn-ea"/>
                <a:cs typeface="Arial"/>
              </a:rPr>
              <a:t>(está)</a:t>
            </a:r>
            <a:r>
              <a:rPr kumimoji="0" lang="es-ES" sz="2600" b="1" i="0" u="none" strike="noStrike" kern="1200" cap="none" spc="0" normalizeH="0" baseline="0" noProof="0" dirty="0">
                <a:ln>
                  <a:noFill/>
                </a:ln>
                <a:solidFill>
                  <a:srgbClr val="000B32"/>
                </a:solidFill>
                <a:effectLst/>
                <a:uLnTx/>
                <a:uFillTx/>
                <a:latin typeface="Arial Regular"/>
                <a:ea typeface="+mn-ea"/>
                <a:cs typeface="Arial"/>
              </a:rPr>
              <a:t> lejos de exigir que los trabajadores afectados reclamen a su empleador el cumplimiento de las condiciones mínimas establecidas por esta disposición</a:t>
            </a:r>
            <a:r>
              <a:rPr kumimoji="0" lang="es-ES" sz="2600" b="0" i="0" u="none" strike="noStrike" kern="1200" cap="none" spc="0" normalizeH="0" baseline="0" noProof="0" dirty="0">
                <a:ln>
                  <a:noFill/>
                </a:ln>
                <a:solidFill>
                  <a:srgbClr val="000B32"/>
                </a:solidFill>
                <a:effectLst/>
                <a:uLnTx/>
                <a:uFillTx/>
                <a:latin typeface="Arial Regular"/>
                <a:ea typeface="+mn-ea"/>
                <a:cs typeface="Arial"/>
              </a:rPr>
              <a:t>,</a:t>
            </a:r>
            <a:r>
              <a:rPr kumimoji="0" lang="es-ES" sz="2600" b="1" i="0" u="none" strike="noStrike" kern="1200" cap="none" spc="0" normalizeH="0" baseline="0" noProof="0" dirty="0">
                <a:ln>
                  <a:noFill/>
                </a:ln>
                <a:solidFill>
                  <a:srgbClr val="000B32"/>
                </a:solidFill>
                <a:effectLst/>
                <a:uLnTx/>
                <a:uFillTx/>
                <a:latin typeface="Arial Regular"/>
                <a:ea typeface="+mn-ea"/>
                <a:cs typeface="Arial"/>
              </a:rPr>
              <a:t> </a:t>
            </a:r>
            <a:r>
              <a:rPr kumimoji="0" lang="es-ES" sz="2600" b="0" i="1" u="none" strike="noStrike" kern="1200" cap="none" spc="0" normalizeH="0" baseline="0" noProof="0" dirty="0">
                <a:ln>
                  <a:noFill/>
                </a:ln>
                <a:solidFill>
                  <a:srgbClr val="000B32"/>
                </a:solidFill>
                <a:effectLst/>
                <a:uLnTx/>
                <a:uFillTx/>
                <a:latin typeface="Arial Regular"/>
                <a:ea typeface="+mn-ea"/>
                <a:cs typeface="Arial"/>
              </a:rPr>
              <a:t>(sino)</a:t>
            </a:r>
            <a:r>
              <a:rPr kumimoji="0" lang="es-ES" sz="2600" b="0" i="0" u="none" strike="noStrike" kern="1200" cap="none" spc="0" normalizeH="0" baseline="0" noProof="0" dirty="0">
                <a:ln>
                  <a:noFill/>
                </a:ln>
                <a:solidFill>
                  <a:srgbClr val="000B32"/>
                </a:solidFill>
                <a:effectLst/>
                <a:uLnTx/>
                <a:uFillTx/>
                <a:latin typeface="Arial Regular"/>
                <a:ea typeface="+mn-ea"/>
                <a:cs typeface="Arial"/>
              </a:rPr>
              <a:t> impone al empleador […] en el supuesto de que el Derecho interno recurra a la posibilidad […] de establecer excepciones, el deber de obtener de dicho trabajador la renuncia personal, expresa y libre de los derechos que le confiere este artículo 6, letra b) (par. 84)</a:t>
            </a:r>
            <a:r>
              <a:rPr kumimoji="0" lang="es-ES" sz="2600" b="0" i="0" u="none" strike="noStrike" kern="1200" cap="none" spc="0" normalizeH="0" baseline="0" noProof="0" dirty="0">
                <a:ln>
                  <a:noFill/>
                </a:ln>
                <a:solidFill>
                  <a:srgbClr val="000B32"/>
                </a:solidFill>
                <a:effectLst/>
                <a:uLnTx/>
                <a:uFillTx/>
                <a:latin typeface="Arial Nova" panose="020B0504020202020204" pitchFamily="34" charset="0"/>
                <a:ea typeface="+mn-ea"/>
                <a:cs typeface="Arial"/>
              </a:rPr>
              <a:t>».</a:t>
            </a:r>
            <a:endParaRPr lang="es-ES" sz="2600" b="0" kern="1200" dirty="0">
              <a:solidFill>
                <a:srgbClr val="000B32"/>
              </a:solidFill>
              <a:latin typeface="Arial Regular"/>
              <a:cs typeface="Arial"/>
            </a:endParaRPr>
          </a:p>
          <a:p>
            <a:pPr marL="1371600" marR="0" lvl="2" indent="-457200" algn="l" defTabSz="457200" rtl="0" eaLnBrk="1" fontAlgn="auto" latinLnBrk="0" hangingPunct="1">
              <a:spcBef>
                <a:spcPct val="20000"/>
              </a:spcBef>
              <a:spcAft>
                <a:spcPts val="0"/>
              </a:spcAft>
              <a:buClrTx/>
              <a:buSzTx/>
              <a:buFont typeface="Courier New" panose="02070309020205020404" pitchFamily="49" charset="0"/>
              <a:buChar char="o"/>
              <a:tabLst/>
              <a:defRPr/>
            </a:pPr>
            <a:r>
              <a:rPr kumimoji="0" lang="es-ES" sz="2600" b="0" i="0" u="none" strike="noStrike" kern="1200" cap="none" spc="0" normalizeH="0" baseline="0" noProof="0" dirty="0">
                <a:ln>
                  <a:noFill/>
                </a:ln>
                <a:solidFill>
                  <a:srgbClr val="000B32"/>
                </a:solidFill>
                <a:effectLst/>
                <a:uLnTx/>
                <a:uFillTx/>
                <a:latin typeface="Arial Regular"/>
                <a:ea typeface="+mn-ea"/>
                <a:cs typeface="Arial"/>
              </a:rPr>
              <a:t>C-684/16: </a:t>
            </a:r>
            <a:r>
              <a:rPr kumimoji="0" lang="es-ES" sz="2600" b="0" i="0" u="none" strike="noStrike" kern="1200" cap="none" spc="0" normalizeH="0" baseline="0" noProof="0" dirty="0">
                <a:ln>
                  <a:noFill/>
                </a:ln>
                <a:solidFill>
                  <a:srgbClr val="000B32"/>
                </a:solidFill>
                <a:effectLst/>
                <a:uLnTx/>
                <a:uFillTx/>
                <a:latin typeface="Arial Nova" panose="020B0504020202020204" pitchFamily="34" charset="0"/>
                <a:ea typeface="+mn-ea"/>
                <a:cs typeface="Arial"/>
              </a:rPr>
              <a:t>«</a:t>
            </a:r>
            <a:r>
              <a:rPr kumimoji="0" lang="es-ES" sz="2600" b="0" i="0" u="none" strike="noStrike" kern="1200" cap="none" spc="0" normalizeH="0" baseline="0" noProof="0" dirty="0">
                <a:ln>
                  <a:noFill/>
                </a:ln>
                <a:solidFill>
                  <a:srgbClr val="000B32"/>
                </a:solidFill>
                <a:effectLst/>
                <a:uLnTx/>
                <a:uFillTx/>
                <a:latin typeface="Arial Regular"/>
                <a:ea typeface="+mn-ea"/>
                <a:cs typeface="Arial"/>
              </a:rPr>
              <a:t>[…] deben evitarse las situaciones en las que el cometido de velar por el ejercicio efectivo del derecho a vacaciones anuales retribuidas recaiga por completo sobre el trabajador […] (concierne Articulo 7, por analogía referible también a Artículos 3-6, par. 43)».</a:t>
            </a:r>
            <a:endParaRPr lang="es-ES" dirty="0"/>
          </a:p>
        </p:txBody>
      </p:sp>
    </p:spTree>
    <p:extLst>
      <p:ext uri="{BB962C8B-B14F-4D97-AF65-F5344CB8AC3E}">
        <p14:creationId xmlns:p14="http://schemas.microsoft.com/office/powerpoint/2010/main" val="273300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2441A5AE-F309-4066-BCDC-CBC43898201F}"/>
              </a:ext>
            </a:extLst>
          </p:cNvPr>
          <p:cNvSpPr/>
          <p:nvPr/>
        </p:nvSpPr>
        <p:spPr>
          <a:xfrm>
            <a:off x="991292" y="7910623"/>
            <a:ext cx="22401416" cy="333862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dirty="0"/>
          </a:p>
        </p:txBody>
      </p:sp>
      <p:sp>
        <p:nvSpPr>
          <p:cNvPr id="2" name="Text Placeholder 1"/>
          <p:cNvSpPr>
            <a:spLocks noGrp="1"/>
          </p:cNvSpPr>
          <p:nvPr>
            <p:ph type="body" sz="quarter" idx="18"/>
          </p:nvPr>
        </p:nvSpPr>
        <p:spPr>
          <a:xfrm>
            <a:off x="1296784" y="3335149"/>
            <a:ext cx="22817858" cy="1358931"/>
          </a:xfrm>
        </p:spPr>
        <p:txBody>
          <a:bodyPr/>
          <a:lstStyle/>
          <a:p>
            <a:pPr>
              <a:spcBef>
                <a:spcPts val="700"/>
              </a:spcBef>
            </a:pPr>
            <a:r>
              <a:rPr lang="es-ES" sz="4000" b="1" dirty="0"/>
              <a:t>O-</a:t>
            </a:r>
            <a:r>
              <a:rPr lang="es-ES" sz="4000" b="1" noProof="0" dirty="0"/>
              <a:t>1: Necesidad de actuar personalmente para hacer respetar el tiempo de trabajo máximo</a:t>
            </a:r>
            <a:endParaRPr lang="es-ES" sz="4000" dirty="0"/>
          </a:p>
          <a:p>
            <a:pPr marL="977900" lvl="2" indent="-457200">
              <a:lnSpc>
                <a:spcPct val="100000"/>
              </a:lnSpc>
              <a:spcBef>
                <a:spcPts val="700"/>
              </a:spcBef>
              <a:buFont typeface="Wingdings" panose="05000000000000000000" pitchFamily="2" charset="2"/>
              <a:buChar char="§"/>
            </a:pPr>
            <a:r>
              <a:rPr lang="es-ES" sz="3200" dirty="0">
                <a:solidFill>
                  <a:srgbClr val="000B32"/>
                </a:solidFill>
                <a:latin typeface="Arial Regular"/>
              </a:rPr>
              <a:t>C-55/18 (Federación de Servicios de Comisiones Obreras): </a:t>
            </a:r>
          </a:p>
          <a:p>
            <a:pPr marL="1435100" lvl="3" indent="-457200">
              <a:lnSpc>
                <a:spcPct val="100000"/>
              </a:lnSpc>
              <a:spcBef>
                <a:spcPts val="700"/>
              </a:spcBef>
              <a:buFont typeface="Courier New" panose="02070309020205020404" pitchFamily="49" charset="0"/>
              <a:buChar char="o"/>
            </a:pPr>
            <a:r>
              <a:rPr lang="es-ES" sz="2600" dirty="0">
                <a:solidFill>
                  <a:srgbClr val="000B32"/>
                </a:solidFill>
                <a:latin typeface="Arial Regular"/>
              </a:rPr>
              <a:t>El TJUE introduce en el marco del tiempo de trabajo una </a:t>
            </a:r>
            <a:r>
              <a:rPr lang="es-ES" sz="2600" b="1" dirty="0">
                <a:solidFill>
                  <a:srgbClr val="000B32"/>
                </a:solidFill>
                <a:latin typeface="Arial Regular"/>
              </a:rPr>
              <a:t>obligación positiva</a:t>
            </a:r>
            <a:r>
              <a:rPr lang="es-ES" sz="2600" dirty="0">
                <a:solidFill>
                  <a:srgbClr val="000B32"/>
                </a:solidFill>
                <a:latin typeface="Arial Regular"/>
              </a:rPr>
              <a:t>, como la de registrar el horario laboral; </a:t>
            </a:r>
          </a:p>
          <a:p>
            <a:pPr marL="1435100" lvl="3" indent="-457200">
              <a:lnSpc>
                <a:spcPct val="100000"/>
              </a:lnSpc>
              <a:spcBef>
                <a:spcPts val="700"/>
              </a:spcBef>
              <a:buFont typeface="Courier New" panose="02070309020205020404" pitchFamily="49" charset="0"/>
              <a:buChar char="o"/>
            </a:pPr>
            <a:r>
              <a:rPr lang="es-ES" sz="2600" dirty="0">
                <a:solidFill>
                  <a:srgbClr val="000B32"/>
                </a:solidFill>
                <a:latin typeface="Arial Regular"/>
              </a:rPr>
              <a:t>Este cuando resultaría </a:t>
            </a:r>
            <a:r>
              <a:rPr lang="es-ES" sz="2600" dirty="0">
                <a:solidFill>
                  <a:srgbClr val="000B32"/>
                </a:solidFill>
                <a:latin typeface="Arial Nova" panose="020B0504020202020204" pitchFamily="34" charset="0"/>
              </a:rPr>
              <a:t>«</a:t>
            </a:r>
            <a:r>
              <a:rPr lang="es-ES" sz="2600" b="1" dirty="0">
                <a:solidFill>
                  <a:srgbClr val="000B32"/>
                </a:solidFill>
                <a:latin typeface="Arial Regular"/>
              </a:rPr>
              <a:t>extremadamente difícil, cuando no imposible en la práctica, que los trabajadores logren que se respeten los derechos que les confieren el artículo 31, apartado 2, de la Carta y la Directiva 2003/88</a:t>
            </a:r>
            <a:r>
              <a:rPr lang="es-ES" sz="2600" dirty="0">
                <a:solidFill>
                  <a:srgbClr val="000B32"/>
                </a:solidFill>
                <a:latin typeface="Arial Regular"/>
              </a:rPr>
              <a:t>».</a:t>
            </a:r>
          </a:p>
          <a:p>
            <a:pPr marL="1435100" lvl="3" indent="-457200">
              <a:lnSpc>
                <a:spcPct val="100000"/>
              </a:lnSpc>
              <a:spcBef>
                <a:spcPts val="700"/>
              </a:spcBef>
              <a:buFont typeface="Courier New" panose="02070309020205020404" pitchFamily="49" charset="0"/>
              <a:buChar char="o"/>
            </a:pPr>
            <a:endParaRPr lang="es-ES" sz="1600" dirty="0">
              <a:solidFill>
                <a:srgbClr val="000B32"/>
              </a:solidFill>
              <a:latin typeface="Arial Regular"/>
            </a:endParaRPr>
          </a:p>
          <a:p>
            <a:pPr indent="-50800">
              <a:spcBef>
                <a:spcPts val="700"/>
              </a:spcBef>
            </a:pPr>
            <a:r>
              <a:rPr lang="es-ES" sz="4000" dirty="0"/>
              <a:t>El TJUE parece favorable a introducir obligaciones reforzadas en cabo a los empleadores para asegurar el cumplimiento </a:t>
            </a:r>
            <a:r>
              <a:rPr lang="es-ES" sz="4000" b="1" dirty="0"/>
              <a:t>efectivo</a:t>
            </a:r>
            <a:r>
              <a:rPr lang="es-ES" sz="4000" dirty="0"/>
              <a:t> del marco normativo en materia de tiempo de trabajo.</a:t>
            </a:r>
          </a:p>
          <a:p>
            <a:pPr indent="-50800">
              <a:spcBef>
                <a:spcPts val="700"/>
              </a:spcBef>
            </a:pPr>
            <a:endParaRPr lang="es-ES" sz="1600" dirty="0"/>
          </a:p>
          <a:p>
            <a:pPr indent="-50800">
              <a:spcBef>
                <a:spcPts val="700"/>
              </a:spcBef>
            </a:pPr>
            <a:r>
              <a:rPr lang="es-ES" sz="4200" dirty="0">
                <a:solidFill>
                  <a:srgbClr val="EDEDFB"/>
                </a:solidFill>
              </a:rPr>
              <a:t>Posibilidad de intervención especifica en el marco del trabajo digital a distancia a causa de</a:t>
            </a:r>
            <a:r>
              <a:rPr lang="es-ES" sz="4400" dirty="0">
                <a:solidFill>
                  <a:srgbClr val="EDEDFB"/>
                </a:solidFill>
              </a:rPr>
              <a:t>:</a:t>
            </a:r>
          </a:p>
          <a:p>
            <a:pPr marL="977900" lvl="1" indent="-571500">
              <a:spcBef>
                <a:spcPts val="700"/>
              </a:spcBef>
              <a:buFont typeface="Wingdings" panose="05000000000000000000" pitchFamily="2" charset="2"/>
              <a:buChar char="§"/>
            </a:pPr>
            <a:r>
              <a:rPr lang="es-ES" sz="3200" dirty="0">
                <a:solidFill>
                  <a:srgbClr val="EDEDFB"/>
                </a:solidFill>
              </a:rPr>
              <a:t>La alta tasa de evasión de la normativa laboral en este campo.</a:t>
            </a:r>
          </a:p>
          <a:p>
            <a:pPr marL="977900" lvl="1" indent="-571500">
              <a:spcBef>
                <a:spcPts val="700"/>
              </a:spcBef>
              <a:buFont typeface="Wingdings" panose="05000000000000000000" pitchFamily="2" charset="2"/>
              <a:buChar char="§"/>
            </a:pPr>
            <a:r>
              <a:rPr lang="es-ES" sz="3200" dirty="0">
                <a:solidFill>
                  <a:srgbClr val="EDEDFB"/>
                </a:solidFill>
              </a:rPr>
              <a:t>La mayor exposición a riesgos de prolongación del tiempo de trabajo inherente al utilizo de herramientas digitales.</a:t>
            </a:r>
          </a:p>
          <a:p>
            <a:pPr marL="977900" lvl="1" indent="-571500">
              <a:spcBef>
                <a:spcPts val="700"/>
              </a:spcBef>
              <a:buFont typeface="Wingdings" panose="05000000000000000000" pitchFamily="2" charset="2"/>
              <a:buChar char="§"/>
            </a:pPr>
            <a:r>
              <a:rPr lang="es-ES" sz="3200" dirty="0">
                <a:solidFill>
                  <a:srgbClr val="EDEDFB"/>
                </a:solidFill>
              </a:rPr>
              <a:t>El (parcial) aislamiento de estos trabajadores desde el consueto lugar de trabajo, que pone aún más barreras frente</a:t>
            </a:r>
          </a:p>
          <a:p>
            <a:pPr marL="406400" lvl="1">
              <a:spcBef>
                <a:spcPts val="700"/>
              </a:spcBef>
            </a:pPr>
            <a:r>
              <a:rPr lang="es-ES" sz="3200" dirty="0">
                <a:solidFill>
                  <a:srgbClr val="EDEDFB"/>
                </a:solidFill>
              </a:rPr>
              <a:t>		al abuso de la normativa sobre el tiempo de trabajo.</a:t>
            </a:r>
          </a:p>
          <a:p>
            <a:pPr marL="977900" lvl="1" indent="-571500">
              <a:spcBef>
                <a:spcPts val="700"/>
              </a:spcBef>
              <a:buFont typeface="Wingdings" panose="05000000000000000000" pitchFamily="2" charset="2"/>
              <a:buChar char="§"/>
            </a:pPr>
            <a:endParaRPr lang="es-ES" sz="600" dirty="0">
              <a:solidFill>
                <a:srgbClr val="EDEDFB"/>
              </a:solidFill>
              <a:latin typeface="Arial"/>
            </a:endParaRPr>
          </a:p>
          <a:p>
            <a:pPr marL="977900" lvl="1" indent="-571500">
              <a:spcBef>
                <a:spcPts val="700"/>
              </a:spcBef>
              <a:buFont typeface="Wingdings" panose="05000000000000000000" pitchFamily="2" charset="2"/>
              <a:buChar char="§"/>
            </a:pPr>
            <a:endParaRPr lang="es-ES" sz="600" dirty="0">
              <a:solidFill>
                <a:srgbClr val="EDEDFB"/>
              </a:solidFill>
              <a:latin typeface="Arial"/>
            </a:endParaRPr>
          </a:p>
          <a:p>
            <a:pPr>
              <a:spcBef>
                <a:spcPts val="700"/>
              </a:spcBef>
            </a:pPr>
            <a:r>
              <a:rPr lang="es-ES" sz="4000" dirty="0"/>
              <a:t>Ejemplo: </a:t>
            </a:r>
            <a:r>
              <a:rPr lang="es-ES" sz="4000" b="1" dirty="0"/>
              <a:t>¿Obligación de control periódico -conjuntamente con los trabajadores- de la carga de trabajo y examen de las dificultades experimentadas?</a:t>
            </a:r>
            <a:endParaRPr lang="es-ES" sz="3600" b="1" dirty="0">
              <a:solidFill>
                <a:srgbClr val="000B32"/>
              </a:solidFill>
              <a:latin typeface="Arial Regular"/>
            </a:endParaRPr>
          </a:p>
          <a:p>
            <a:pPr lvl="2"/>
            <a:endParaRPr lang="es-ES" sz="3600" dirty="0">
              <a:solidFill>
                <a:srgbClr val="000B32"/>
              </a:solidFill>
              <a:latin typeface="Arial Regular"/>
            </a:endParaRPr>
          </a:p>
          <a:p>
            <a:pPr marL="1028700" lvl="1" indent="-571500">
              <a:buFont typeface="Arial" panose="020B0604020202020204" pitchFamily="34" charset="0"/>
              <a:buChar char="•"/>
            </a:pPr>
            <a:endParaRPr lang="es-ES" sz="3200" dirty="0"/>
          </a:p>
        </p:txBody>
      </p:sp>
      <p:sp>
        <p:nvSpPr>
          <p:cNvPr id="5" name="Text Placeholder 4"/>
          <p:cNvSpPr>
            <a:spLocks noGrp="1"/>
          </p:cNvSpPr>
          <p:nvPr>
            <p:ph type="body" sz="quarter" idx="36"/>
          </p:nvPr>
        </p:nvSpPr>
        <p:spPr>
          <a:xfrm>
            <a:off x="991292" y="1666902"/>
            <a:ext cx="22401416" cy="1358931"/>
          </a:xfrm>
        </p:spPr>
        <p:txBody>
          <a:bodyPr/>
          <a:lstStyle/>
          <a:p>
            <a:pPr algn="ctr"/>
            <a:r>
              <a:rPr lang="es-ES" dirty="0"/>
              <a:t>Jurisprudencia comunitaria</a:t>
            </a:r>
          </a:p>
        </p:txBody>
      </p:sp>
      <p:sp>
        <p:nvSpPr>
          <p:cNvPr id="11" name="Content Placeholder 2">
            <a:extLst>
              <a:ext uri="{FF2B5EF4-FFF2-40B4-BE49-F238E27FC236}">
                <a16:creationId xmlns:a16="http://schemas.microsoft.com/office/drawing/2014/main" id="{BE219F40-9200-4670-848F-A99439D440D7}"/>
              </a:ext>
            </a:extLst>
          </p:cNvPr>
          <p:cNvSpPr txBox="1">
            <a:spLocks/>
          </p:cNvSpPr>
          <p:nvPr/>
        </p:nvSpPr>
        <p:spPr>
          <a:xfrm>
            <a:off x="400050" y="12960571"/>
            <a:ext cx="6582641" cy="360362"/>
          </a:xfrm>
          <a:prstGeom prst="rect">
            <a:avLst/>
          </a:prstGeom>
        </p:spPr>
        <p:txBody>
          <a:bodyPr vert="horz"/>
          <a:lstStyle>
            <a:lvl1pPr marL="0" indent="0" algn="l" defTabSz="457200" rtl="0" eaLnBrk="1" latinLnBrk="0" hangingPunct="1">
              <a:spcBef>
                <a:spcPct val="20000"/>
              </a:spcBef>
              <a:buFont typeface="Arial"/>
              <a:buNone/>
              <a:defRPr sz="1500" kern="1200">
                <a:solidFill>
                  <a:srgbClr val="000B32"/>
                </a:solidFill>
                <a:latin typeface="Arial Regular"/>
                <a:ea typeface="+mn-ea"/>
                <a:cs typeface="Arial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a:t>Work and its Value – ADAPT – ILO International Conference</a:t>
            </a:r>
            <a:endParaRPr lang="en-GB" b="1" dirty="0"/>
          </a:p>
          <a:p>
            <a:r>
              <a:rPr lang="en-GB" b="1" dirty="0"/>
              <a:t>Bergamo, 24-26 November 2021</a:t>
            </a:r>
            <a:endParaRPr lang="es-ES" b="0" dirty="0"/>
          </a:p>
          <a:p>
            <a:endParaRPr lang="en-US" b="0" dirty="0"/>
          </a:p>
        </p:txBody>
      </p:sp>
    </p:spTree>
    <p:extLst>
      <p:ext uri="{BB962C8B-B14F-4D97-AF65-F5344CB8AC3E}">
        <p14:creationId xmlns:p14="http://schemas.microsoft.com/office/powerpoint/2010/main" val="138379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AB93BA1D-568C-451F-A27D-BDDE8692AD4B}"/>
              </a:ext>
            </a:extLst>
          </p:cNvPr>
          <p:cNvSpPr/>
          <p:nvPr/>
        </p:nvSpPr>
        <p:spPr>
          <a:xfrm>
            <a:off x="1477674" y="5879804"/>
            <a:ext cx="22401416" cy="1743739"/>
          </a:xfrm>
          <a:prstGeom prst="roundRect">
            <a:avLst/>
          </a:prstGeom>
          <a:solidFill>
            <a:srgbClr val="00AE88"/>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dirty="0"/>
          </a:p>
        </p:txBody>
      </p:sp>
      <p:sp>
        <p:nvSpPr>
          <p:cNvPr id="2" name="Text Placeholder 1"/>
          <p:cNvSpPr>
            <a:spLocks noGrp="1"/>
          </p:cNvSpPr>
          <p:nvPr>
            <p:ph type="body" sz="quarter" idx="18"/>
          </p:nvPr>
        </p:nvSpPr>
        <p:spPr>
          <a:xfrm>
            <a:off x="1296784" y="3335149"/>
            <a:ext cx="22668116" cy="1358931"/>
          </a:xfrm>
        </p:spPr>
        <p:txBody>
          <a:bodyPr/>
          <a:lstStyle/>
          <a:p>
            <a:r>
              <a:rPr lang="es-ES" sz="4000" b="1" dirty="0"/>
              <a:t>O-2</a:t>
            </a:r>
            <a:r>
              <a:rPr lang="es-ES" sz="4000" b="1" noProof="0" dirty="0"/>
              <a:t>: Sanciones</a:t>
            </a:r>
            <a:r>
              <a:rPr lang="es-ES" sz="4000" b="1" dirty="0"/>
              <a:t> </a:t>
            </a:r>
            <a:r>
              <a:rPr lang="es-ES" sz="4000" b="1" noProof="0" dirty="0"/>
              <a:t>por incumplimiento de obligaciones conectadas al tiempo de trabajo</a:t>
            </a:r>
            <a:endParaRPr lang="es-ES" sz="4000" dirty="0"/>
          </a:p>
          <a:p>
            <a:pPr marL="893763" lvl="1" indent="-436563">
              <a:buFont typeface="Wingdings" panose="05000000000000000000" pitchFamily="2" charset="2"/>
              <a:buChar char="§"/>
            </a:pPr>
            <a:r>
              <a:rPr lang="es-ES" sz="3200" dirty="0">
                <a:solidFill>
                  <a:srgbClr val="000B32"/>
                </a:solidFill>
                <a:latin typeface="Arial Regular"/>
              </a:rPr>
              <a:t>1) Prohibición generalizada de sanciones de represalia.</a:t>
            </a:r>
          </a:p>
          <a:p>
            <a:pPr marL="1371600" lvl="2" indent="-457200">
              <a:buFont typeface="Courier New" panose="02070309020205020404" pitchFamily="49" charset="0"/>
              <a:buChar char="o"/>
            </a:pPr>
            <a:r>
              <a:rPr lang="es-ES" sz="2600" dirty="0">
                <a:solidFill>
                  <a:srgbClr val="00072D"/>
                </a:solidFill>
                <a:latin typeface="Arial Regular"/>
              </a:rPr>
              <a:t>C-243/09: La legislación de un Estado Miembro que autorizase cualquier forma de represalia empresarial frente un trabajador que pide el respeto del marco normativo comunitario en materia de seguridad y salud (incluye al tiempo de trabajo) es un incumplimiento del Articulo 47 de la Carta de los derechos Fundamentales de la UE (par. 66).</a:t>
            </a:r>
          </a:p>
          <a:p>
            <a:pPr lvl="1" algn="ctr"/>
            <a:endParaRPr lang="es-ES" sz="600" dirty="0">
              <a:solidFill>
                <a:srgbClr val="EDEDFB"/>
              </a:solidFill>
            </a:endParaRPr>
          </a:p>
          <a:p>
            <a:pPr lvl="1" algn="ctr"/>
            <a:endParaRPr lang="es-ES" sz="600" dirty="0">
              <a:solidFill>
                <a:srgbClr val="EDEDFB"/>
              </a:solidFill>
            </a:endParaRPr>
          </a:p>
          <a:p>
            <a:pPr lvl="1" algn="ctr"/>
            <a:r>
              <a:rPr lang="es-ES" sz="4000" dirty="0">
                <a:solidFill>
                  <a:srgbClr val="EDEDFB"/>
                </a:solidFill>
              </a:rPr>
              <a:t>La s. C-243/09 confirma que las medidas de represalia que tienen como único fin sancionar el trabajador que intenta hacer valer sus derechos sobre el tiempo de trabajo son ilegitimas.</a:t>
            </a:r>
          </a:p>
          <a:p>
            <a:pPr marL="0" lvl="1"/>
            <a:endParaRPr lang="es-ES" sz="600" b="1" dirty="0"/>
          </a:p>
          <a:p>
            <a:pPr marL="0" lvl="1"/>
            <a:endParaRPr lang="es-ES" sz="600" b="1" dirty="0"/>
          </a:p>
          <a:p>
            <a:pPr marL="0" lvl="1"/>
            <a:endParaRPr lang="es-ES" sz="600" b="1" dirty="0"/>
          </a:p>
          <a:p>
            <a:pPr marL="0" lvl="1"/>
            <a:endParaRPr lang="es-ES" sz="600" b="1" dirty="0"/>
          </a:p>
          <a:p>
            <a:pPr marL="1028700" lvl="2" indent="-571500">
              <a:buFont typeface="Wingdings" panose="05000000000000000000" pitchFamily="2" charset="2"/>
              <a:buChar char="§"/>
            </a:pPr>
            <a:r>
              <a:rPr lang="es-ES" sz="3200" b="1" dirty="0">
                <a:solidFill>
                  <a:srgbClr val="000B32"/>
                </a:solidFill>
                <a:latin typeface="Arial Regular"/>
              </a:rPr>
              <a:t>2) Otras sanciones disciplinarias por incumplimiento de obligaciones conectadas al tiempo de trabajo</a:t>
            </a:r>
          </a:p>
          <a:p>
            <a:pPr marL="1485900" lvl="3" indent="-571500">
              <a:buFont typeface="Courier New" panose="02070309020205020404" pitchFamily="49" charset="0"/>
              <a:buChar char="o"/>
            </a:pPr>
            <a:r>
              <a:rPr lang="es-ES" sz="2600" dirty="0">
                <a:solidFill>
                  <a:srgbClr val="000B32"/>
                </a:solidFill>
                <a:latin typeface="Arial Regular"/>
              </a:rPr>
              <a:t>C-243/09 no cubre el tema de las sanciones por incumplimientos reales de los trabajadores, aunque indirectamente consecuencia del entorno creado para el empleador (por ejemplo en caso de una excesiva carga de trabajo, cuando el trabajador: (i) no registra correctamente el tiempo de trabajo, o (ii) falta de avisar el empleador de riesgos psicosociales que percibe como posible consecuencia de su situación).</a:t>
            </a:r>
          </a:p>
          <a:p>
            <a:pPr marL="1485900" lvl="3" indent="-571500">
              <a:buFont typeface="Courier New" panose="02070309020205020404" pitchFamily="49" charset="0"/>
              <a:buChar char="o"/>
            </a:pPr>
            <a:r>
              <a:rPr lang="es-ES" sz="2600" dirty="0">
                <a:solidFill>
                  <a:srgbClr val="000B32"/>
                </a:solidFill>
                <a:latin typeface="Arial Regular"/>
              </a:rPr>
              <a:t>Art. 13 Directiva 89/391/CEE prescribe una obligación de colaboración al trabajador, pero no especifica cuales sanciones deriven.</a:t>
            </a:r>
          </a:p>
          <a:p>
            <a:pPr marL="1485900" lvl="3" indent="-571500">
              <a:buFont typeface="Courier New" panose="02070309020205020404" pitchFamily="49" charset="0"/>
              <a:buChar char="o"/>
            </a:pPr>
            <a:r>
              <a:rPr lang="es-ES" sz="2600" dirty="0">
                <a:solidFill>
                  <a:srgbClr val="000B32"/>
                </a:solidFill>
                <a:latin typeface="Arial Regular"/>
              </a:rPr>
              <a:t>C-484/04: El empleador no está obligado de forzar el trabajador a respetar el marco normativo comunitario (y nacional) sobre el tiempo de trabajo </a:t>
            </a:r>
            <a:r>
              <a:rPr lang="es-ES" sz="2600" dirty="0">
                <a:solidFill>
                  <a:srgbClr val="000B32"/>
                </a:solidFill>
                <a:latin typeface="Arial Regular"/>
                <a:sym typeface="Wingdings" panose="05000000000000000000" pitchFamily="2" charset="2"/>
              </a:rPr>
              <a:t> no asume una responsabilidad objetiva por cada forma de incumplimiento.</a:t>
            </a:r>
            <a:endParaRPr lang="es-ES" sz="2600" dirty="0">
              <a:solidFill>
                <a:srgbClr val="000B32"/>
              </a:solidFill>
              <a:latin typeface="Arial Regular"/>
            </a:endParaRPr>
          </a:p>
          <a:p>
            <a:pPr marL="1028700" lvl="1" indent="-571500">
              <a:buFont typeface="Arial" panose="020B0604020202020204" pitchFamily="34" charset="0"/>
              <a:buChar char="•"/>
            </a:pPr>
            <a:endParaRPr lang="es-ES" sz="3200" dirty="0"/>
          </a:p>
        </p:txBody>
      </p:sp>
      <p:sp>
        <p:nvSpPr>
          <p:cNvPr id="5" name="Text Placeholder 4"/>
          <p:cNvSpPr>
            <a:spLocks noGrp="1"/>
          </p:cNvSpPr>
          <p:nvPr>
            <p:ph type="body" sz="quarter" idx="36"/>
          </p:nvPr>
        </p:nvSpPr>
        <p:spPr>
          <a:xfrm>
            <a:off x="991292" y="1666902"/>
            <a:ext cx="22401416" cy="1358931"/>
          </a:xfrm>
        </p:spPr>
        <p:txBody>
          <a:bodyPr/>
          <a:lstStyle/>
          <a:p>
            <a:pPr algn="ctr"/>
            <a:r>
              <a:rPr lang="es-ES" dirty="0"/>
              <a:t>Jurisprudencia comunitaria</a:t>
            </a:r>
          </a:p>
        </p:txBody>
      </p:sp>
      <p:sp>
        <p:nvSpPr>
          <p:cNvPr id="11" name="Content Placeholder 2">
            <a:extLst>
              <a:ext uri="{FF2B5EF4-FFF2-40B4-BE49-F238E27FC236}">
                <a16:creationId xmlns:a16="http://schemas.microsoft.com/office/drawing/2014/main" id="{BE219F40-9200-4670-848F-A99439D440D7}"/>
              </a:ext>
            </a:extLst>
          </p:cNvPr>
          <p:cNvSpPr txBox="1">
            <a:spLocks/>
          </p:cNvSpPr>
          <p:nvPr/>
        </p:nvSpPr>
        <p:spPr>
          <a:xfrm>
            <a:off x="400050" y="12960571"/>
            <a:ext cx="6582641" cy="360362"/>
          </a:xfrm>
          <a:prstGeom prst="rect">
            <a:avLst/>
          </a:prstGeom>
        </p:spPr>
        <p:txBody>
          <a:bodyPr vert="horz"/>
          <a:lstStyle>
            <a:lvl1pPr marL="0" indent="0" algn="l" defTabSz="457200" rtl="0" eaLnBrk="1" latinLnBrk="0" hangingPunct="1">
              <a:spcBef>
                <a:spcPct val="20000"/>
              </a:spcBef>
              <a:buFont typeface="Arial"/>
              <a:buNone/>
              <a:defRPr sz="1500" kern="1200">
                <a:solidFill>
                  <a:srgbClr val="000B32"/>
                </a:solidFill>
                <a:latin typeface="Arial Regular"/>
                <a:ea typeface="+mn-ea"/>
                <a:cs typeface="Arial Regular"/>
              </a:defRPr>
            </a:lvl1pPr>
            <a:lvl2pPr marL="742950" indent="-285750" algn="l" defTabSz="457200" rtl="0" eaLnBrk="1" latinLnBrk="0" hangingPunct="1">
              <a:spcBef>
                <a:spcPct val="20000"/>
              </a:spcBef>
              <a:buFont typeface="Arial"/>
              <a:buChar char="–"/>
              <a:defRPr sz="2800" kern="1200">
                <a:solidFill>
                  <a:srgbClr val="EDEDF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EDEDF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EDEDF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EDEDF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a:t>Work and its Value – ADAPT – ILO International Conference</a:t>
            </a:r>
            <a:endParaRPr lang="en-GB" b="1" dirty="0"/>
          </a:p>
          <a:p>
            <a:r>
              <a:rPr lang="en-GB" b="1" dirty="0"/>
              <a:t>Bergamo, 24-26 November 2021</a:t>
            </a:r>
            <a:endParaRPr lang="es-ES" b="0" dirty="0"/>
          </a:p>
          <a:p>
            <a:endParaRPr lang="en-US" b="0" dirty="0"/>
          </a:p>
        </p:txBody>
      </p:sp>
      <p:sp>
        <p:nvSpPr>
          <p:cNvPr id="7" name="Rectángulo: esquinas redondeadas 6">
            <a:extLst>
              <a:ext uri="{FF2B5EF4-FFF2-40B4-BE49-F238E27FC236}">
                <a16:creationId xmlns:a16="http://schemas.microsoft.com/office/drawing/2014/main" id="{0E13022B-BE08-4CD3-A91C-6102398A6DED}"/>
              </a:ext>
            </a:extLst>
          </p:cNvPr>
          <p:cNvSpPr/>
          <p:nvPr/>
        </p:nvSpPr>
        <p:spPr>
          <a:xfrm>
            <a:off x="1477674" y="10881903"/>
            <a:ext cx="22401416" cy="174373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S" dirty="0"/>
          </a:p>
        </p:txBody>
      </p:sp>
      <p:sp>
        <p:nvSpPr>
          <p:cNvPr id="4" name="CuadroTexto 3">
            <a:extLst>
              <a:ext uri="{FF2B5EF4-FFF2-40B4-BE49-F238E27FC236}">
                <a16:creationId xmlns:a16="http://schemas.microsoft.com/office/drawing/2014/main" id="{7A8EF4EA-7EBB-406B-841A-364F9BD87007}"/>
              </a:ext>
            </a:extLst>
          </p:cNvPr>
          <p:cNvSpPr txBox="1"/>
          <p:nvPr/>
        </p:nvSpPr>
        <p:spPr>
          <a:xfrm>
            <a:off x="1296784" y="11030759"/>
            <a:ext cx="22401416" cy="1323439"/>
          </a:xfrm>
          <a:prstGeom prst="rect">
            <a:avLst/>
          </a:prstGeom>
          <a:noFill/>
        </p:spPr>
        <p:txBody>
          <a:bodyPr wrap="square" rtlCol="0">
            <a:spAutoFit/>
          </a:bodyPr>
          <a:lstStyle/>
          <a:p>
            <a:pPr marL="538163"/>
            <a:r>
              <a:rPr lang="es-ES" sz="4000" b="0" dirty="0">
                <a:solidFill>
                  <a:srgbClr val="EDEDFB"/>
                </a:solidFill>
              </a:rPr>
              <a:t>Esta secunda tipología de sanciones parece legitima en el marco comunitario </a:t>
            </a:r>
          </a:p>
          <a:p>
            <a:pPr marL="538163"/>
            <a:r>
              <a:rPr lang="es-ES" sz="4000" u="sng" dirty="0">
                <a:solidFill>
                  <a:srgbClr val="EDEDFB"/>
                </a:solidFill>
              </a:rPr>
              <a:t>Monitorización frecuente y conjunta de la carga laboral ayudaría a reducir le incidencia</a:t>
            </a:r>
          </a:p>
        </p:txBody>
      </p:sp>
    </p:spTree>
    <p:extLst>
      <p:ext uri="{BB962C8B-B14F-4D97-AF65-F5344CB8AC3E}">
        <p14:creationId xmlns:p14="http://schemas.microsoft.com/office/powerpoint/2010/main" val="314934954"/>
      </p:ext>
    </p:extLst>
  </p:cSld>
  <p:clrMapOvr>
    <a:masterClrMapping/>
  </p:clrMapOvr>
</p:sld>
</file>

<file path=ppt/theme/theme1.xml><?xml version="1.0" encoding="utf-8"?>
<a:theme xmlns:a="http://schemas.openxmlformats.org/drawingml/2006/main" name="2_Custom Design">
  <a:themeElements>
    <a:clrScheme name="ESADE COLORS">
      <a:dk1>
        <a:srgbClr val="000B32"/>
      </a:dk1>
      <a:lt1>
        <a:srgbClr val="EDEDFB"/>
      </a:lt1>
      <a:dk2>
        <a:srgbClr val="224BB9"/>
      </a:dk2>
      <a:lt2>
        <a:srgbClr val="F1595C"/>
      </a:lt2>
      <a:accent1>
        <a:srgbClr val="F9B937"/>
      </a:accent1>
      <a:accent2>
        <a:srgbClr val="00AE88"/>
      </a:accent2>
      <a:accent3>
        <a:srgbClr val="224BB9"/>
      </a:accent3>
      <a:accent4>
        <a:srgbClr val="F1595C"/>
      </a:accent4>
      <a:accent5>
        <a:srgbClr val="F9B937"/>
      </a:accent5>
      <a:accent6>
        <a:srgbClr val="00AE88"/>
      </a:accent6>
      <a:hlink>
        <a:srgbClr val="EDEDFB"/>
      </a:hlink>
      <a:folHlink>
        <a:srgbClr val="00AE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ESADE COLORS">
      <a:dk1>
        <a:srgbClr val="000B32"/>
      </a:dk1>
      <a:lt1>
        <a:srgbClr val="EDEDFB"/>
      </a:lt1>
      <a:dk2>
        <a:srgbClr val="224BB9"/>
      </a:dk2>
      <a:lt2>
        <a:srgbClr val="F1595C"/>
      </a:lt2>
      <a:accent1>
        <a:srgbClr val="F9B937"/>
      </a:accent1>
      <a:accent2>
        <a:srgbClr val="00AE88"/>
      </a:accent2>
      <a:accent3>
        <a:srgbClr val="224BB9"/>
      </a:accent3>
      <a:accent4>
        <a:srgbClr val="F1595C"/>
      </a:accent4>
      <a:accent5>
        <a:srgbClr val="F9B937"/>
      </a:accent5>
      <a:accent6>
        <a:srgbClr val="00AE88"/>
      </a:accent6>
      <a:hlink>
        <a:srgbClr val="EDEDFB"/>
      </a:hlink>
      <a:folHlink>
        <a:srgbClr val="00AE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ESADE COLORS">
      <a:dk1>
        <a:srgbClr val="000B32"/>
      </a:dk1>
      <a:lt1>
        <a:srgbClr val="EDEDFB"/>
      </a:lt1>
      <a:dk2>
        <a:srgbClr val="224BB9"/>
      </a:dk2>
      <a:lt2>
        <a:srgbClr val="F1595C"/>
      </a:lt2>
      <a:accent1>
        <a:srgbClr val="F9B937"/>
      </a:accent1>
      <a:accent2>
        <a:srgbClr val="00AE88"/>
      </a:accent2>
      <a:accent3>
        <a:srgbClr val="224BB9"/>
      </a:accent3>
      <a:accent4>
        <a:srgbClr val="F1595C"/>
      </a:accent4>
      <a:accent5>
        <a:srgbClr val="F9B937"/>
      </a:accent5>
      <a:accent6>
        <a:srgbClr val="00AE88"/>
      </a:accent6>
      <a:hlink>
        <a:srgbClr val="EDEDFB"/>
      </a:hlink>
      <a:folHlink>
        <a:srgbClr val="00AE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ESADE COLORS">
      <a:dk1>
        <a:srgbClr val="000B32"/>
      </a:dk1>
      <a:lt1>
        <a:srgbClr val="EDEDFB"/>
      </a:lt1>
      <a:dk2>
        <a:srgbClr val="224BB9"/>
      </a:dk2>
      <a:lt2>
        <a:srgbClr val="F1595C"/>
      </a:lt2>
      <a:accent1>
        <a:srgbClr val="F9B937"/>
      </a:accent1>
      <a:accent2>
        <a:srgbClr val="00AE88"/>
      </a:accent2>
      <a:accent3>
        <a:srgbClr val="224BB9"/>
      </a:accent3>
      <a:accent4>
        <a:srgbClr val="F1595C"/>
      </a:accent4>
      <a:accent5>
        <a:srgbClr val="F9B937"/>
      </a:accent5>
      <a:accent6>
        <a:srgbClr val="00AE88"/>
      </a:accent6>
      <a:hlink>
        <a:srgbClr val="EDEDFB"/>
      </a:hlink>
      <a:folHlink>
        <a:srgbClr val="00AE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ite">
  <a:themeElements>
    <a:clrScheme name="White">
      <a:dk1>
        <a:srgbClr val="000000"/>
      </a:dk1>
      <a:lt1>
        <a:srgbClr val="FFFFFF"/>
      </a:lt1>
      <a:dk2>
        <a:srgbClr val="A7A7A7"/>
      </a:dk2>
      <a:lt2>
        <a:srgbClr val="535353"/>
      </a:lt2>
      <a:accent1>
        <a:srgbClr val="261226"/>
      </a:accent1>
      <a:accent2>
        <a:srgbClr val="8A8D8F"/>
      </a:accent2>
      <a:accent3>
        <a:srgbClr val="150A15"/>
      </a:accent3>
      <a:accent4>
        <a:srgbClr val="100810"/>
      </a:accent4>
      <a:accent5>
        <a:srgbClr val="0B050B"/>
      </a:accent5>
      <a:accent6>
        <a:srgbClr val="060306"/>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5AAA713486CBD42A70A8720002C5979" ma:contentTypeVersion="12" ma:contentTypeDescription="Crear nuevo documento." ma:contentTypeScope="" ma:versionID="006259c7897f29f3dc64af879a2f46bc">
  <xsd:schema xmlns:xsd="http://www.w3.org/2001/XMLSchema" xmlns:xs="http://www.w3.org/2001/XMLSchema" xmlns:p="http://schemas.microsoft.com/office/2006/metadata/properties" xmlns:ns3="bf3b729b-0a66-45c9-9374-9b33824fdf9d" xmlns:ns4="07405025-b62e-4359-b1e6-339ea22efba2" targetNamespace="http://schemas.microsoft.com/office/2006/metadata/properties" ma:root="true" ma:fieldsID="9bb9058bb83583c64b69fa9515f8d4ff" ns3:_="" ns4:_="">
    <xsd:import namespace="bf3b729b-0a66-45c9-9374-9b33824fdf9d"/>
    <xsd:import namespace="07405025-b62e-4359-b1e6-339ea22efba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b729b-0a66-45c9-9374-9b33824fd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405025-b62e-4359-b1e6-339ea22efba2"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SharingHintHash" ma:index="17"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844275-EFAE-4312-9B86-309B265CE604}">
  <ds:schemaRefs>
    <ds:schemaRef ds:uri="http://schemas.microsoft.com/sharepoint/v3/contenttype/forms"/>
  </ds:schemaRefs>
</ds:datastoreItem>
</file>

<file path=customXml/itemProps2.xml><?xml version="1.0" encoding="utf-8"?>
<ds:datastoreItem xmlns:ds="http://schemas.openxmlformats.org/officeDocument/2006/customXml" ds:itemID="{FA1D01DC-B48B-4F30-A70A-3626D95DA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b729b-0a66-45c9-9374-9b33824fdf9d"/>
    <ds:schemaRef ds:uri="07405025-b62e-4359-b1e6-339ea22efb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7CFFC7-0537-4AF2-9C2E-8F3A7CCFDDBA}">
  <ds:schemaRefs>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bf3b729b-0a66-45c9-9374-9b33824fdf9d"/>
    <ds:schemaRef ds:uri="http://schemas.openxmlformats.org/package/2006/metadata/core-properties"/>
    <ds:schemaRef ds:uri="07405025-b62e-4359-b1e6-339ea22efba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Esade_PowerPoint_Template</Template>
  <TotalTime>1704</TotalTime>
  <Words>2539</Words>
  <Application>Microsoft Office PowerPoint</Application>
  <PresentationFormat>Personalizado</PresentationFormat>
  <Paragraphs>197</Paragraphs>
  <Slides>12</Slides>
  <Notes>0</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12</vt:i4>
      </vt:variant>
    </vt:vector>
  </HeadingPairs>
  <TitlesOfParts>
    <vt:vector size="26" baseType="lpstr">
      <vt:lpstr>Arial</vt:lpstr>
      <vt:lpstr>Arial Nova</vt:lpstr>
      <vt:lpstr>Arial Regular</vt:lpstr>
      <vt:lpstr>Calibri</vt:lpstr>
      <vt:lpstr>Courier New</vt:lpstr>
      <vt:lpstr>Esade Bold</vt:lpstr>
      <vt:lpstr>Esade Regular</vt:lpstr>
      <vt:lpstr>Lucida Grande</vt:lpstr>
      <vt:lpstr>Mabry Pro</vt:lpstr>
      <vt:lpstr>Wingdings</vt:lpstr>
      <vt:lpstr>2_Custom Design</vt:lpstr>
      <vt:lpstr>3_Custom Design</vt:lpstr>
      <vt:lpstr>1_Custom Design</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Membrive Agustin, Lidia</dc:creator>
  <cp:lastModifiedBy>Avogaro , Matteo</cp:lastModifiedBy>
  <cp:revision>58</cp:revision>
  <cp:lastPrinted>2021-03-19T10:02:22Z</cp:lastPrinted>
  <dcterms:created xsi:type="dcterms:W3CDTF">2019-09-29T15:44:29Z</dcterms:created>
  <dcterms:modified xsi:type="dcterms:W3CDTF">2021-11-30T12:35:48Z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0x01010075AAA713486CBD42A70A8720002C5979</vt:lpwstr>
  </property>
</Properties>
</file>