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92" r:id="rId3"/>
    <p:sldId id="295" r:id="rId4"/>
    <p:sldId id="294" r:id="rId5"/>
    <p:sldId id="296" r:id="rId6"/>
    <p:sldId id="257" r:id="rId7"/>
    <p:sldId id="259" r:id="rId8"/>
    <p:sldId id="261" r:id="rId9"/>
    <p:sldId id="298" r:id="rId10"/>
    <p:sldId id="304" r:id="rId11"/>
    <p:sldId id="279" r:id="rId12"/>
    <p:sldId id="283" r:id="rId13"/>
    <p:sldId id="284" r:id="rId14"/>
    <p:sldId id="285" r:id="rId15"/>
    <p:sldId id="288" r:id="rId16"/>
    <p:sldId id="302" r:id="rId17"/>
    <p:sldId id="282" r:id="rId18"/>
    <p:sldId id="303" r:id="rId19"/>
    <p:sldId id="268" r:id="rId20"/>
    <p:sldId id="271" r:id="rId21"/>
    <p:sldId id="301" r:id="rId22"/>
    <p:sldId id="286" r:id="rId23"/>
    <p:sldId id="299" r:id="rId24"/>
    <p:sldId id="293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D41AC-767D-47D4-B94D-92D78FD5B332}" v="25" dt="2021-11-22T09:15:09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0578" autoAdjust="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vroula Demetriades" userId="36f6bee6-7da8-4287-a80c-ecc1d3943533" providerId="ADAL" clId="{AE2D41AC-767D-47D4-B94D-92D78FD5B332}"/>
    <pc:docChg chg="undo redo custSel addSld delSld modSld sldOrd">
      <pc:chgData name="Stavroula Demetriades" userId="36f6bee6-7da8-4287-a80c-ecc1d3943533" providerId="ADAL" clId="{AE2D41AC-767D-47D4-B94D-92D78FD5B332}" dt="2021-11-25T10:54:08.210" v="2678" actId="2696"/>
      <pc:docMkLst>
        <pc:docMk/>
      </pc:docMkLst>
      <pc:sldChg chg="modSp mod">
        <pc:chgData name="Stavroula Demetriades" userId="36f6bee6-7da8-4287-a80c-ecc1d3943533" providerId="ADAL" clId="{AE2D41AC-767D-47D4-B94D-92D78FD5B332}" dt="2021-11-04T10:46:40.852" v="311" actId="1076"/>
        <pc:sldMkLst>
          <pc:docMk/>
          <pc:sldMk cId="1128080273" sldId="256"/>
        </pc:sldMkLst>
        <pc:spChg chg="mod">
          <ac:chgData name="Stavroula Demetriades" userId="36f6bee6-7da8-4287-a80c-ecc1d3943533" providerId="ADAL" clId="{AE2D41AC-767D-47D4-B94D-92D78FD5B332}" dt="2021-11-04T10:43:07.534" v="127" actId="20577"/>
          <ac:spMkLst>
            <pc:docMk/>
            <pc:sldMk cId="1128080273" sldId="256"/>
            <ac:spMk id="2" creationId="{4AF8A40E-0C3A-4362-89CF-FAEAA7E25D6A}"/>
          </ac:spMkLst>
        </pc:spChg>
        <pc:spChg chg="mod">
          <ac:chgData name="Stavroula Demetriades" userId="36f6bee6-7da8-4287-a80c-ecc1d3943533" providerId="ADAL" clId="{AE2D41AC-767D-47D4-B94D-92D78FD5B332}" dt="2021-11-04T10:46:40.852" v="311" actId="1076"/>
          <ac:spMkLst>
            <pc:docMk/>
            <pc:sldMk cId="1128080273" sldId="256"/>
            <ac:spMk id="4" creationId="{050E260F-ECE4-47DC-8EFB-004B0B572F09}"/>
          </ac:spMkLst>
        </pc:spChg>
        <pc:spChg chg="mod">
          <ac:chgData name="Stavroula Demetriades" userId="36f6bee6-7da8-4287-a80c-ecc1d3943533" providerId="ADAL" clId="{AE2D41AC-767D-47D4-B94D-92D78FD5B332}" dt="2021-11-04T10:46:22.557" v="310" actId="27636"/>
          <ac:spMkLst>
            <pc:docMk/>
            <pc:sldMk cId="1128080273" sldId="256"/>
            <ac:spMk id="5" creationId="{3526BE00-AF79-44CA-B9BB-BFD40064A6E2}"/>
          </ac:spMkLst>
        </pc:spChg>
      </pc:sldChg>
      <pc:sldChg chg="addSp delSp modSp mod">
        <pc:chgData name="Stavroula Demetriades" userId="36f6bee6-7da8-4287-a80c-ecc1d3943533" providerId="ADAL" clId="{AE2D41AC-767D-47D4-B94D-92D78FD5B332}" dt="2021-11-18T18:34:22.595" v="1683" actId="1076"/>
        <pc:sldMkLst>
          <pc:docMk/>
          <pc:sldMk cId="400779831" sldId="257"/>
        </pc:sldMkLst>
        <pc:spChg chg="mod">
          <ac:chgData name="Stavroula Demetriades" userId="36f6bee6-7da8-4287-a80c-ecc1d3943533" providerId="ADAL" clId="{AE2D41AC-767D-47D4-B94D-92D78FD5B332}" dt="2021-11-18T18:32:23.346" v="1582" actId="20577"/>
          <ac:spMkLst>
            <pc:docMk/>
            <pc:sldMk cId="400779831" sldId="257"/>
            <ac:spMk id="2" creationId="{6D843F86-0269-4DFA-B792-D322AC51E0CE}"/>
          </ac:spMkLst>
        </pc:spChg>
        <pc:spChg chg="add mod">
          <ac:chgData name="Stavroula Demetriades" userId="36f6bee6-7da8-4287-a80c-ecc1d3943533" providerId="ADAL" clId="{AE2D41AC-767D-47D4-B94D-92D78FD5B332}" dt="2021-11-18T18:34:22.595" v="1683" actId="1076"/>
          <ac:spMkLst>
            <pc:docMk/>
            <pc:sldMk cId="400779831" sldId="257"/>
            <ac:spMk id="3" creationId="{33E1AC28-B128-41D5-A812-933AB71399DA}"/>
          </ac:spMkLst>
        </pc:spChg>
        <pc:picChg chg="add mod">
          <ac:chgData name="Stavroula Demetriades" userId="36f6bee6-7da8-4287-a80c-ecc1d3943533" providerId="ADAL" clId="{AE2D41AC-767D-47D4-B94D-92D78FD5B332}" dt="2021-11-18T18:30:00.063" v="1469" actId="1076"/>
          <ac:picMkLst>
            <pc:docMk/>
            <pc:sldMk cId="400779831" sldId="257"/>
            <ac:picMk id="4" creationId="{5800D092-AAEA-457C-9B01-AE96065DA037}"/>
          </ac:picMkLst>
        </pc:picChg>
        <pc:picChg chg="del">
          <ac:chgData name="Stavroula Demetriades" userId="36f6bee6-7da8-4287-a80c-ecc1d3943533" providerId="ADAL" clId="{AE2D41AC-767D-47D4-B94D-92D78FD5B332}" dt="2021-11-18T18:24:24.811" v="1451" actId="478"/>
          <ac:picMkLst>
            <pc:docMk/>
            <pc:sldMk cId="400779831" sldId="257"/>
            <ac:picMk id="5" creationId="{4C6F8417-B71E-46D4-B047-D3CFF7DC5535}"/>
          </ac:picMkLst>
        </pc:picChg>
        <pc:picChg chg="add del mod">
          <ac:chgData name="Stavroula Demetriades" userId="36f6bee6-7da8-4287-a80c-ecc1d3943533" providerId="ADAL" clId="{AE2D41AC-767D-47D4-B94D-92D78FD5B332}" dt="2021-11-18T18:30:04.125" v="1470" actId="478"/>
          <ac:picMkLst>
            <pc:docMk/>
            <pc:sldMk cId="400779831" sldId="257"/>
            <ac:picMk id="6" creationId="{FB9CE38F-4D39-401C-B92B-8596DAE88765}"/>
          </ac:picMkLst>
        </pc:picChg>
        <pc:picChg chg="add mod">
          <ac:chgData name="Stavroula Demetriades" userId="36f6bee6-7da8-4287-a80c-ecc1d3943533" providerId="ADAL" clId="{AE2D41AC-767D-47D4-B94D-92D78FD5B332}" dt="2021-11-18T18:29:57.056" v="1468" actId="1076"/>
          <ac:picMkLst>
            <pc:docMk/>
            <pc:sldMk cId="400779831" sldId="257"/>
            <ac:picMk id="7" creationId="{F77415AF-AB5D-42AD-BE98-9AF2C0B5CCE3}"/>
          </ac:picMkLst>
        </pc:picChg>
      </pc:sldChg>
      <pc:sldChg chg="del">
        <pc:chgData name="Stavroula Demetriades" userId="36f6bee6-7da8-4287-a80c-ecc1d3943533" providerId="ADAL" clId="{AE2D41AC-767D-47D4-B94D-92D78FD5B332}" dt="2021-11-18T18:35:39.436" v="1685" actId="47"/>
        <pc:sldMkLst>
          <pc:docMk/>
          <pc:sldMk cId="261252102" sldId="258"/>
        </pc:sldMkLst>
      </pc:sldChg>
      <pc:sldChg chg="modSp mod">
        <pc:chgData name="Stavroula Demetriades" userId="36f6bee6-7da8-4287-a80c-ecc1d3943533" providerId="ADAL" clId="{AE2D41AC-767D-47D4-B94D-92D78FD5B332}" dt="2021-11-18T18:47:46.757" v="1918" actId="20577"/>
        <pc:sldMkLst>
          <pc:docMk/>
          <pc:sldMk cId="1658704211" sldId="259"/>
        </pc:sldMkLst>
        <pc:spChg chg="mod">
          <ac:chgData name="Stavroula Demetriades" userId="36f6bee6-7da8-4287-a80c-ecc1d3943533" providerId="ADAL" clId="{AE2D41AC-767D-47D4-B94D-92D78FD5B332}" dt="2021-11-18T18:35:57.904" v="1686" actId="20577"/>
          <ac:spMkLst>
            <pc:docMk/>
            <pc:sldMk cId="1658704211" sldId="259"/>
            <ac:spMk id="2" creationId="{39050439-3E2B-4674-8764-BBC9E67C171C}"/>
          </ac:spMkLst>
        </pc:spChg>
        <pc:spChg chg="mod">
          <ac:chgData name="Stavroula Demetriades" userId="36f6bee6-7da8-4287-a80c-ecc1d3943533" providerId="ADAL" clId="{AE2D41AC-767D-47D4-B94D-92D78FD5B332}" dt="2021-11-18T18:47:46.757" v="1918" actId="20577"/>
          <ac:spMkLst>
            <pc:docMk/>
            <pc:sldMk cId="1658704211" sldId="259"/>
            <ac:spMk id="3" creationId="{A5B9C626-D54A-4D14-BAEA-13DD5AC301A6}"/>
          </ac:spMkLst>
        </pc:spChg>
      </pc:sldChg>
      <pc:sldChg chg="del">
        <pc:chgData name="Stavroula Demetriades" userId="36f6bee6-7da8-4287-a80c-ecc1d3943533" providerId="ADAL" clId="{AE2D41AC-767D-47D4-B94D-92D78FD5B332}" dt="2021-11-04T12:02:32.878" v="742" actId="47"/>
        <pc:sldMkLst>
          <pc:docMk/>
          <pc:sldMk cId="3406015881" sldId="260"/>
        </pc:sldMkLst>
      </pc:sldChg>
      <pc:sldChg chg="modSp mod">
        <pc:chgData name="Stavroula Demetriades" userId="36f6bee6-7da8-4287-a80c-ecc1d3943533" providerId="ADAL" clId="{AE2D41AC-767D-47D4-B94D-92D78FD5B332}" dt="2021-11-18T18:37:03.493" v="1765" actId="20577"/>
        <pc:sldMkLst>
          <pc:docMk/>
          <pc:sldMk cId="1646407107" sldId="261"/>
        </pc:sldMkLst>
        <pc:spChg chg="mod">
          <ac:chgData name="Stavroula Demetriades" userId="36f6bee6-7da8-4287-a80c-ecc1d3943533" providerId="ADAL" clId="{AE2D41AC-767D-47D4-B94D-92D78FD5B332}" dt="2021-11-18T18:37:03.493" v="1765" actId="20577"/>
          <ac:spMkLst>
            <pc:docMk/>
            <pc:sldMk cId="1646407107" sldId="261"/>
            <ac:spMk id="4" creationId="{87B63B11-5043-41AE-A6AA-B97DB0CB9543}"/>
          </ac:spMkLst>
        </pc:spChg>
      </pc:sldChg>
      <pc:sldChg chg="addSp modSp mod modClrScheme chgLayout">
        <pc:chgData name="Stavroula Demetriades" userId="36f6bee6-7da8-4287-a80c-ecc1d3943533" providerId="ADAL" clId="{AE2D41AC-767D-47D4-B94D-92D78FD5B332}" dt="2021-11-22T09:15:12.368" v="2674" actId="20577"/>
        <pc:sldMkLst>
          <pc:docMk/>
          <pc:sldMk cId="1016526375" sldId="268"/>
        </pc:sldMkLst>
        <pc:spChg chg="mod ord">
          <ac:chgData name="Stavroula Demetriades" userId="36f6bee6-7da8-4287-a80c-ecc1d3943533" providerId="ADAL" clId="{AE2D41AC-767D-47D4-B94D-92D78FD5B332}" dt="2021-11-18T18:10:59.906" v="1408" actId="14100"/>
          <ac:spMkLst>
            <pc:docMk/>
            <pc:sldMk cId="1016526375" sldId="268"/>
            <ac:spMk id="2" creationId="{F36F9BC9-77B2-4C4C-9EBE-43A29EB378D0}"/>
          </ac:spMkLst>
        </pc:spChg>
        <pc:spChg chg="add mod">
          <ac:chgData name="Stavroula Demetriades" userId="36f6bee6-7da8-4287-a80c-ecc1d3943533" providerId="ADAL" clId="{AE2D41AC-767D-47D4-B94D-92D78FD5B332}" dt="2021-11-18T16:57:22.310" v="1394" actId="692"/>
          <ac:spMkLst>
            <pc:docMk/>
            <pc:sldMk cId="1016526375" sldId="268"/>
            <ac:spMk id="3" creationId="{012560AF-1E87-4221-A9E3-0BB44F9119D7}"/>
          </ac:spMkLst>
        </pc:spChg>
        <pc:spChg chg="add mod ord">
          <ac:chgData name="Stavroula Demetriades" userId="36f6bee6-7da8-4287-a80c-ecc1d3943533" providerId="ADAL" clId="{AE2D41AC-767D-47D4-B94D-92D78FD5B332}" dt="2021-11-22T09:15:12.368" v="2674" actId="20577"/>
          <ac:spMkLst>
            <pc:docMk/>
            <pc:sldMk cId="1016526375" sldId="268"/>
            <ac:spMk id="4" creationId="{0755AB2C-F906-4F62-9C63-09487705F663}"/>
          </ac:spMkLst>
        </pc:spChg>
        <pc:spChg chg="mod">
          <ac:chgData name="Stavroula Demetriades" userId="36f6bee6-7da8-4287-a80c-ecc1d3943533" providerId="ADAL" clId="{AE2D41AC-767D-47D4-B94D-92D78FD5B332}" dt="2021-11-04T15:22:08.849" v="1316" actId="20577"/>
          <ac:spMkLst>
            <pc:docMk/>
            <pc:sldMk cId="1016526375" sldId="268"/>
            <ac:spMk id="6" creationId="{AA205F8C-18AC-4A81-A116-DF6615005776}"/>
          </ac:spMkLst>
        </pc:spChg>
        <pc:picChg chg="mod ord">
          <ac:chgData name="Stavroula Demetriades" userId="36f6bee6-7da8-4287-a80c-ecc1d3943533" providerId="ADAL" clId="{AE2D41AC-767D-47D4-B94D-92D78FD5B332}" dt="2021-11-18T18:11:11.732" v="1409" actId="14100"/>
          <ac:picMkLst>
            <pc:docMk/>
            <pc:sldMk cId="1016526375" sldId="268"/>
            <ac:picMk id="5" creationId="{C1651090-F938-486E-8A26-D172B9A9EA12}"/>
          </ac:picMkLst>
        </pc:picChg>
      </pc:sldChg>
      <pc:sldChg chg="modSp mod ord">
        <pc:chgData name="Stavroula Demetriades" userId="36f6bee6-7da8-4287-a80c-ecc1d3943533" providerId="ADAL" clId="{AE2D41AC-767D-47D4-B94D-92D78FD5B332}" dt="2021-11-22T10:11:34.268" v="2676"/>
        <pc:sldMkLst>
          <pc:docMk/>
          <pc:sldMk cId="226428959" sldId="271"/>
        </pc:sldMkLst>
        <pc:spChg chg="mod">
          <ac:chgData name="Stavroula Demetriades" userId="36f6bee6-7da8-4287-a80c-ecc1d3943533" providerId="ADAL" clId="{AE2D41AC-767D-47D4-B94D-92D78FD5B332}" dt="2021-11-18T18:51:02.747" v="1986" actId="20577"/>
          <ac:spMkLst>
            <pc:docMk/>
            <pc:sldMk cId="226428959" sldId="271"/>
            <ac:spMk id="2" creationId="{81EE5F8A-A094-47F2-8DC7-8240D385A2E5}"/>
          </ac:spMkLst>
        </pc:spChg>
      </pc:sldChg>
      <pc:sldChg chg="del">
        <pc:chgData name="Stavroula Demetriades" userId="36f6bee6-7da8-4287-a80c-ecc1d3943533" providerId="ADAL" clId="{AE2D41AC-767D-47D4-B94D-92D78FD5B332}" dt="2021-11-04T12:02:49.745" v="743" actId="47"/>
        <pc:sldMkLst>
          <pc:docMk/>
          <pc:sldMk cId="1725266811" sldId="280"/>
        </pc:sldMkLst>
      </pc:sldChg>
      <pc:sldChg chg="del">
        <pc:chgData name="Stavroula Demetriades" userId="36f6bee6-7da8-4287-a80c-ecc1d3943533" providerId="ADAL" clId="{AE2D41AC-767D-47D4-B94D-92D78FD5B332}" dt="2021-11-04T12:02:58.561" v="744" actId="47"/>
        <pc:sldMkLst>
          <pc:docMk/>
          <pc:sldMk cId="3926164969" sldId="281"/>
        </pc:sldMkLst>
      </pc:sldChg>
      <pc:sldChg chg="modSp mod">
        <pc:chgData name="Stavroula Demetriades" userId="36f6bee6-7da8-4287-a80c-ecc1d3943533" providerId="ADAL" clId="{AE2D41AC-767D-47D4-B94D-92D78FD5B332}" dt="2021-11-21T17:54:47.440" v="2608" actId="26606"/>
        <pc:sldMkLst>
          <pc:docMk/>
          <pc:sldMk cId="3597754407" sldId="282"/>
        </pc:sldMkLst>
        <pc:spChg chg="mod">
          <ac:chgData name="Stavroula Demetriades" userId="36f6bee6-7da8-4287-a80c-ecc1d3943533" providerId="ADAL" clId="{AE2D41AC-767D-47D4-B94D-92D78FD5B332}" dt="2021-11-21T17:54:47.440" v="2608" actId="26606"/>
          <ac:spMkLst>
            <pc:docMk/>
            <pc:sldMk cId="3597754407" sldId="282"/>
            <ac:spMk id="15" creationId="{08E333ED-8B18-4D7B-8E1C-21B28110BCA4}"/>
          </ac:spMkLst>
        </pc:spChg>
        <pc:picChg chg="mod">
          <ac:chgData name="Stavroula Demetriades" userId="36f6bee6-7da8-4287-a80c-ecc1d3943533" providerId="ADAL" clId="{AE2D41AC-767D-47D4-B94D-92D78FD5B332}" dt="2021-11-21T17:54:47.440" v="2608" actId="26606"/>
          <ac:picMkLst>
            <pc:docMk/>
            <pc:sldMk cId="3597754407" sldId="282"/>
            <ac:picMk id="5" creationId="{52ED6D75-D52A-4ED7-80E8-58D7B3709AD1}"/>
          </ac:picMkLst>
        </pc:picChg>
      </pc:sldChg>
      <pc:sldChg chg="modSp mod">
        <pc:chgData name="Stavroula Demetriades" userId="36f6bee6-7da8-4287-a80c-ecc1d3943533" providerId="ADAL" clId="{AE2D41AC-767D-47D4-B94D-92D78FD5B332}" dt="2021-11-22T09:12:57.063" v="2672" actId="20577"/>
        <pc:sldMkLst>
          <pc:docMk/>
          <pc:sldMk cId="2331096608" sldId="286"/>
        </pc:sldMkLst>
        <pc:spChg chg="mod">
          <ac:chgData name="Stavroula Demetriades" userId="36f6bee6-7da8-4287-a80c-ecc1d3943533" providerId="ADAL" clId="{AE2D41AC-767D-47D4-B94D-92D78FD5B332}" dt="2021-11-22T09:11:46.651" v="2657" actId="20577"/>
          <ac:spMkLst>
            <pc:docMk/>
            <pc:sldMk cId="2331096608" sldId="286"/>
            <ac:spMk id="2" creationId="{8619D284-3604-4FD0-925F-C8BDD874A2D1}"/>
          </ac:spMkLst>
        </pc:spChg>
        <pc:spChg chg="mod">
          <ac:chgData name="Stavroula Demetriades" userId="36f6bee6-7da8-4287-a80c-ecc1d3943533" providerId="ADAL" clId="{AE2D41AC-767D-47D4-B94D-92D78FD5B332}" dt="2021-11-22T09:12:57.063" v="2672" actId="20577"/>
          <ac:spMkLst>
            <pc:docMk/>
            <pc:sldMk cId="2331096608" sldId="286"/>
            <ac:spMk id="3" creationId="{45AB8B18-47D5-48D0-A64C-05A570A8660E}"/>
          </ac:spMkLst>
        </pc:spChg>
      </pc:sldChg>
      <pc:sldChg chg="del">
        <pc:chgData name="Stavroula Demetriades" userId="36f6bee6-7da8-4287-a80c-ecc1d3943533" providerId="ADAL" clId="{AE2D41AC-767D-47D4-B94D-92D78FD5B332}" dt="2021-11-18T17:24:42.279" v="1396" actId="47"/>
        <pc:sldMkLst>
          <pc:docMk/>
          <pc:sldMk cId="1843182866" sldId="287"/>
        </pc:sldMkLst>
      </pc:sldChg>
      <pc:sldChg chg="del">
        <pc:chgData name="Stavroula Demetriades" userId="36f6bee6-7da8-4287-a80c-ecc1d3943533" providerId="ADAL" clId="{AE2D41AC-767D-47D4-B94D-92D78FD5B332}" dt="2021-11-18T18:37:18.268" v="1766" actId="47"/>
        <pc:sldMkLst>
          <pc:docMk/>
          <pc:sldMk cId="3128501973" sldId="289"/>
        </pc:sldMkLst>
      </pc:sldChg>
      <pc:sldChg chg="del">
        <pc:chgData name="Stavroula Demetriades" userId="36f6bee6-7da8-4287-a80c-ecc1d3943533" providerId="ADAL" clId="{AE2D41AC-767D-47D4-B94D-92D78FD5B332}" dt="2021-11-25T10:54:08.210" v="2678" actId="2696"/>
        <pc:sldMkLst>
          <pc:docMk/>
          <pc:sldMk cId="2433372013" sldId="290"/>
        </pc:sldMkLst>
      </pc:sldChg>
      <pc:sldChg chg="del">
        <pc:chgData name="Stavroula Demetriades" userId="36f6bee6-7da8-4287-a80c-ecc1d3943533" providerId="ADAL" clId="{AE2D41AC-767D-47D4-B94D-92D78FD5B332}" dt="2021-11-25T10:53:52.173" v="2677" actId="2696"/>
        <pc:sldMkLst>
          <pc:docMk/>
          <pc:sldMk cId="3059798668" sldId="291"/>
        </pc:sldMkLst>
      </pc:sldChg>
      <pc:sldChg chg="modSp mod">
        <pc:chgData name="Stavroula Demetriades" userId="36f6bee6-7da8-4287-a80c-ecc1d3943533" providerId="ADAL" clId="{AE2D41AC-767D-47D4-B94D-92D78FD5B332}" dt="2021-11-19T11:53:59.283" v="2376" actId="1076"/>
        <pc:sldMkLst>
          <pc:docMk/>
          <pc:sldMk cId="2892706589" sldId="293"/>
        </pc:sldMkLst>
        <pc:spChg chg="mod">
          <ac:chgData name="Stavroula Demetriades" userId="36f6bee6-7da8-4287-a80c-ecc1d3943533" providerId="ADAL" clId="{AE2D41AC-767D-47D4-B94D-92D78FD5B332}" dt="2021-11-19T11:53:59.283" v="2376" actId="1076"/>
          <ac:spMkLst>
            <pc:docMk/>
            <pc:sldMk cId="2892706589" sldId="293"/>
            <ac:spMk id="4" creationId="{9D2EA04B-4534-4257-A97A-208FC9B4C98A}"/>
          </ac:spMkLst>
        </pc:spChg>
      </pc:sldChg>
      <pc:sldChg chg="addSp modSp new mod">
        <pc:chgData name="Stavroula Demetriades" userId="36f6bee6-7da8-4287-a80c-ecc1d3943533" providerId="ADAL" clId="{AE2D41AC-767D-47D4-B94D-92D78FD5B332}" dt="2021-11-04T11:06:38.897" v="341" actId="20577"/>
        <pc:sldMkLst>
          <pc:docMk/>
          <pc:sldMk cId="2967096842" sldId="294"/>
        </pc:sldMkLst>
        <pc:spChg chg="mod">
          <ac:chgData name="Stavroula Demetriades" userId="36f6bee6-7da8-4287-a80c-ecc1d3943533" providerId="ADAL" clId="{AE2D41AC-767D-47D4-B94D-92D78FD5B332}" dt="2021-11-04T11:06:38.897" v="341" actId="20577"/>
          <ac:spMkLst>
            <pc:docMk/>
            <pc:sldMk cId="2967096842" sldId="294"/>
            <ac:spMk id="2" creationId="{5958FC4D-B150-456C-8A6A-63D378D6D581}"/>
          </ac:spMkLst>
        </pc:spChg>
        <pc:picChg chg="add mod">
          <ac:chgData name="Stavroula Demetriades" userId="36f6bee6-7da8-4287-a80c-ecc1d3943533" providerId="ADAL" clId="{AE2D41AC-767D-47D4-B94D-92D78FD5B332}" dt="2021-11-04T11:06:25.498" v="316" actId="1076"/>
          <ac:picMkLst>
            <pc:docMk/>
            <pc:sldMk cId="2967096842" sldId="294"/>
            <ac:picMk id="4" creationId="{04CE065E-40FE-44AA-9D48-7243979600B9}"/>
          </ac:picMkLst>
        </pc:picChg>
      </pc:sldChg>
      <pc:sldChg chg="addSp delSp modSp mod">
        <pc:chgData name="Stavroula Demetriades" userId="36f6bee6-7da8-4287-a80c-ecc1d3943533" providerId="ADAL" clId="{AE2D41AC-767D-47D4-B94D-92D78FD5B332}" dt="2021-11-04T11:12:56.759" v="551" actId="1076"/>
        <pc:sldMkLst>
          <pc:docMk/>
          <pc:sldMk cId="484352493" sldId="295"/>
        </pc:sldMkLst>
        <pc:spChg chg="mod">
          <ac:chgData name="Stavroula Demetriades" userId="36f6bee6-7da8-4287-a80c-ecc1d3943533" providerId="ADAL" clId="{AE2D41AC-767D-47D4-B94D-92D78FD5B332}" dt="2021-11-04T11:08:55.006" v="468" actId="20577"/>
          <ac:spMkLst>
            <pc:docMk/>
            <pc:sldMk cId="484352493" sldId="295"/>
            <ac:spMk id="2" creationId="{5736556C-C3D7-4215-A582-6993B9E9315B}"/>
          </ac:spMkLst>
        </pc:spChg>
        <pc:spChg chg="add del mod">
          <ac:chgData name="Stavroula Demetriades" userId="36f6bee6-7da8-4287-a80c-ecc1d3943533" providerId="ADAL" clId="{AE2D41AC-767D-47D4-B94D-92D78FD5B332}" dt="2021-11-04T11:10:36.007" v="532" actId="478"/>
          <ac:spMkLst>
            <pc:docMk/>
            <pc:sldMk cId="484352493" sldId="295"/>
            <ac:spMk id="5" creationId="{6979E496-1A49-4500-BB4F-86795002B1F1}"/>
          </ac:spMkLst>
        </pc:spChg>
        <pc:spChg chg="add del mod">
          <ac:chgData name="Stavroula Demetriades" userId="36f6bee6-7da8-4287-a80c-ecc1d3943533" providerId="ADAL" clId="{AE2D41AC-767D-47D4-B94D-92D78FD5B332}" dt="2021-11-04T11:12:11.954" v="544"/>
          <ac:spMkLst>
            <pc:docMk/>
            <pc:sldMk cId="484352493" sldId="295"/>
            <ac:spMk id="7" creationId="{6208330A-DF6E-48F4-B461-5C1B2CFBCB12}"/>
          </ac:spMkLst>
        </pc:spChg>
        <pc:graphicFrameChg chg="mod modGraphic">
          <ac:chgData name="Stavroula Demetriades" userId="36f6bee6-7da8-4287-a80c-ecc1d3943533" providerId="ADAL" clId="{AE2D41AC-767D-47D4-B94D-92D78FD5B332}" dt="2021-11-04T11:12:56.759" v="551" actId="1076"/>
          <ac:graphicFrameMkLst>
            <pc:docMk/>
            <pc:sldMk cId="484352493" sldId="295"/>
            <ac:graphicFrameMk id="3" creationId="{AA18810D-2B15-47E5-AA10-DC3016E81AC4}"/>
          </ac:graphicFrameMkLst>
        </pc:graphicFrameChg>
      </pc:sldChg>
      <pc:sldChg chg="addSp modSp new mod ord">
        <pc:chgData name="Stavroula Demetriades" userId="36f6bee6-7da8-4287-a80c-ecc1d3943533" providerId="ADAL" clId="{AE2D41AC-767D-47D4-B94D-92D78FD5B332}" dt="2021-11-04T11:18:08.249" v="616"/>
        <pc:sldMkLst>
          <pc:docMk/>
          <pc:sldMk cId="786719407" sldId="296"/>
        </pc:sldMkLst>
        <pc:spChg chg="mod">
          <ac:chgData name="Stavroula Demetriades" userId="36f6bee6-7da8-4287-a80c-ecc1d3943533" providerId="ADAL" clId="{AE2D41AC-767D-47D4-B94D-92D78FD5B332}" dt="2021-11-04T11:17:49.862" v="611" actId="20577"/>
          <ac:spMkLst>
            <pc:docMk/>
            <pc:sldMk cId="786719407" sldId="296"/>
            <ac:spMk id="2" creationId="{7C86E1DC-8D7E-4014-BA1B-F36603446D7F}"/>
          </ac:spMkLst>
        </pc:spChg>
        <pc:picChg chg="add mod">
          <ac:chgData name="Stavroula Demetriades" userId="36f6bee6-7da8-4287-a80c-ecc1d3943533" providerId="ADAL" clId="{AE2D41AC-767D-47D4-B94D-92D78FD5B332}" dt="2021-11-04T11:18:01.495" v="614" actId="14100"/>
          <ac:picMkLst>
            <pc:docMk/>
            <pc:sldMk cId="786719407" sldId="296"/>
            <ac:picMk id="4" creationId="{3C553B60-ABD2-44ED-B7D3-A8813E07F274}"/>
          </ac:picMkLst>
        </pc:picChg>
      </pc:sldChg>
      <pc:sldChg chg="addSp modSp new del mod">
        <pc:chgData name="Stavroula Demetriades" userId="36f6bee6-7da8-4287-a80c-ecc1d3943533" providerId="ADAL" clId="{AE2D41AC-767D-47D4-B94D-92D78FD5B332}" dt="2021-11-18T18:42:48.722" v="1880" actId="47"/>
        <pc:sldMkLst>
          <pc:docMk/>
          <pc:sldMk cId="3071256538" sldId="297"/>
        </pc:sldMkLst>
        <pc:spChg chg="mod">
          <ac:chgData name="Stavroula Demetriades" userId="36f6bee6-7da8-4287-a80c-ecc1d3943533" providerId="ADAL" clId="{AE2D41AC-767D-47D4-B94D-92D78FD5B332}" dt="2021-11-04T11:20:10.103" v="640" actId="20577"/>
          <ac:spMkLst>
            <pc:docMk/>
            <pc:sldMk cId="3071256538" sldId="297"/>
            <ac:spMk id="2" creationId="{083E8F07-8621-4918-A0EB-06769AFCF999}"/>
          </ac:spMkLst>
        </pc:spChg>
        <pc:picChg chg="add mod">
          <ac:chgData name="Stavroula Demetriades" userId="36f6bee6-7da8-4287-a80c-ecc1d3943533" providerId="ADAL" clId="{AE2D41AC-767D-47D4-B94D-92D78FD5B332}" dt="2021-11-04T11:19:14.094" v="628" actId="14100"/>
          <ac:picMkLst>
            <pc:docMk/>
            <pc:sldMk cId="3071256538" sldId="297"/>
            <ac:picMk id="4" creationId="{C31C9D8F-457D-46A4-BB02-5D6E856475E0}"/>
          </ac:picMkLst>
        </pc:picChg>
      </pc:sldChg>
      <pc:sldChg chg="addSp modSp new mod">
        <pc:chgData name="Stavroula Demetriades" userId="36f6bee6-7da8-4287-a80c-ecc1d3943533" providerId="ADAL" clId="{AE2D41AC-767D-47D4-B94D-92D78FD5B332}" dt="2021-11-04T11:35:27.090" v="741" actId="14100"/>
        <pc:sldMkLst>
          <pc:docMk/>
          <pc:sldMk cId="2543288569" sldId="298"/>
        </pc:sldMkLst>
        <pc:spChg chg="mod">
          <ac:chgData name="Stavroula Demetriades" userId="36f6bee6-7da8-4287-a80c-ecc1d3943533" providerId="ADAL" clId="{AE2D41AC-767D-47D4-B94D-92D78FD5B332}" dt="2021-11-04T11:24:17.307" v="737" actId="14100"/>
          <ac:spMkLst>
            <pc:docMk/>
            <pc:sldMk cId="2543288569" sldId="298"/>
            <ac:spMk id="2" creationId="{E213F721-263C-44BD-9A65-2D5097A57CB6}"/>
          </ac:spMkLst>
        </pc:spChg>
        <pc:picChg chg="add mod">
          <ac:chgData name="Stavroula Demetriades" userId="36f6bee6-7da8-4287-a80c-ecc1d3943533" providerId="ADAL" clId="{AE2D41AC-767D-47D4-B94D-92D78FD5B332}" dt="2021-11-04T11:35:27.090" v="741" actId="14100"/>
          <ac:picMkLst>
            <pc:docMk/>
            <pc:sldMk cId="2543288569" sldId="298"/>
            <ac:picMk id="4" creationId="{1C955756-588B-44C8-9E92-749EB1B340B6}"/>
          </ac:picMkLst>
        </pc:picChg>
      </pc:sldChg>
      <pc:sldChg chg="modSp new mod">
        <pc:chgData name="Stavroula Demetriades" userId="36f6bee6-7da8-4287-a80c-ecc1d3943533" providerId="ADAL" clId="{AE2D41AC-767D-47D4-B94D-92D78FD5B332}" dt="2021-11-21T17:45:38.350" v="2588" actId="6549"/>
        <pc:sldMkLst>
          <pc:docMk/>
          <pc:sldMk cId="1152155299" sldId="299"/>
        </pc:sldMkLst>
        <pc:spChg chg="mod">
          <ac:chgData name="Stavroula Demetriades" userId="36f6bee6-7da8-4287-a80c-ecc1d3943533" providerId="ADAL" clId="{AE2D41AC-767D-47D4-B94D-92D78FD5B332}" dt="2021-11-04T12:16:51.002" v="858" actId="6549"/>
          <ac:spMkLst>
            <pc:docMk/>
            <pc:sldMk cId="1152155299" sldId="299"/>
            <ac:spMk id="2" creationId="{76650660-E6DF-493F-92D3-ECBD0BA67CA2}"/>
          </ac:spMkLst>
        </pc:spChg>
        <pc:spChg chg="mod">
          <ac:chgData name="Stavroula Demetriades" userId="36f6bee6-7da8-4287-a80c-ecc1d3943533" providerId="ADAL" clId="{AE2D41AC-767D-47D4-B94D-92D78FD5B332}" dt="2021-11-21T17:45:38.350" v="2588" actId="6549"/>
          <ac:spMkLst>
            <pc:docMk/>
            <pc:sldMk cId="1152155299" sldId="299"/>
            <ac:spMk id="3" creationId="{428ECE08-F860-48D0-A471-F3A923F50BE9}"/>
          </ac:spMkLst>
        </pc:spChg>
      </pc:sldChg>
      <pc:sldChg chg="modSp new del mod">
        <pc:chgData name="Stavroula Demetriades" userId="36f6bee6-7da8-4287-a80c-ecc1d3943533" providerId="ADAL" clId="{AE2D41AC-767D-47D4-B94D-92D78FD5B332}" dt="2021-11-18T18:42:20.016" v="1879" actId="47"/>
        <pc:sldMkLst>
          <pc:docMk/>
          <pc:sldMk cId="613036800" sldId="300"/>
        </pc:sldMkLst>
        <pc:spChg chg="mod">
          <ac:chgData name="Stavroula Demetriades" userId="36f6bee6-7da8-4287-a80c-ecc1d3943533" providerId="ADAL" clId="{AE2D41AC-767D-47D4-B94D-92D78FD5B332}" dt="2021-11-04T12:21:41.488" v="913" actId="20577"/>
          <ac:spMkLst>
            <pc:docMk/>
            <pc:sldMk cId="613036800" sldId="300"/>
            <ac:spMk id="2" creationId="{266C0365-D0F5-47E4-8496-8F4539BF43F6}"/>
          </ac:spMkLst>
        </pc:spChg>
      </pc:sldChg>
      <pc:sldChg chg="modSp mod">
        <pc:chgData name="Stavroula Demetriades" userId="36f6bee6-7da8-4287-a80c-ecc1d3943533" providerId="ADAL" clId="{AE2D41AC-767D-47D4-B94D-92D78FD5B332}" dt="2021-11-04T12:22:40.021" v="949" actId="20577"/>
        <pc:sldMkLst>
          <pc:docMk/>
          <pc:sldMk cId="3643734732" sldId="301"/>
        </pc:sldMkLst>
        <pc:spChg chg="mod">
          <ac:chgData name="Stavroula Demetriades" userId="36f6bee6-7da8-4287-a80c-ecc1d3943533" providerId="ADAL" clId="{AE2D41AC-767D-47D4-B94D-92D78FD5B332}" dt="2021-11-04T12:22:34.150" v="948" actId="6549"/>
          <ac:spMkLst>
            <pc:docMk/>
            <pc:sldMk cId="3643734732" sldId="301"/>
            <ac:spMk id="2" creationId="{BF2EB9C5-F57D-40BD-92E3-46A1486E231A}"/>
          </ac:spMkLst>
        </pc:spChg>
        <pc:spChg chg="mod">
          <ac:chgData name="Stavroula Demetriades" userId="36f6bee6-7da8-4287-a80c-ecc1d3943533" providerId="ADAL" clId="{AE2D41AC-767D-47D4-B94D-92D78FD5B332}" dt="2021-11-04T12:22:40.021" v="949" actId="20577"/>
          <ac:spMkLst>
            <pc:docMk/>
            <pc:sldMk cId="3643734732" sldId="301"/>
            <ac:spMk id="8" creationId="{5DAE0043-FAA9-4C4A-9CD6-8324C10C2D51}"/>
          </ac:spMkLst>
        </pc:spChg>
      </pc:sldChg>
      <pc:sldChg chg="addSp delSp modSp new del mod">
        <pc:chgData name="Stavroula Demetriades" userId="36f6bee6-7da8-4287-a80c-ecc1d3943533" providerId="ADAL" clId="{AE2D41AC-767D-47D4-B94D-92D78FD5B332}" dt="2021-11-18T18:34:48.540" v="1684" actId="47"/>
        <pc:sldMkLst>
          <pc:docMk/>
          <pc:sldMk cId="1211354156" sldId="302"/>
        </pc:sldMkLst>
        <pc:spChg chg="del">
          <ac:chgData name="Stavroula Demetriades" userId="36f6bee6-7da8-4287-a80c-ecc1d3943533" providerId="ADAL" clId="{AE2D41AC-767D-47D4-B94D-92D78FD5B332}" dt="2021-11-18T18:25:41.084" v="1453" actId="931"/>
          <ac:spMkLst>
            <pc:docMk/>
            <pc:sldMk cId="1211354156" sldId="302"/>
            <ac:spMk id="3" creationId="{D98F52E5-84BF-4B37-9C56-F52DCA4765A1}"/>
          </ac:spMkLst>
        </pc:spChg>
        <pc:spChg chg="add del mod">
          <ac:chgData name="Stavroula Demetriades" userId="36f6bee6-7da8-4287-a80c-ecc1d3943533" providerId="ADAL" clId="{AE2D41AC-767D-47D4-B94D-92D78FD5B332}" dt="2021-11-18T18:27:52.931" v="1458" actId="931"/>
          <ac:spMkLst>
            <pc:docMk/>
            <pc:sldMk cId="1211354156" sldId="302"/>
            <ac:spMk id="7" creationId="{9F2CE1EF-5FD1-4B69-85FE-14B77AC8F25F}"/>
          </ac:spMkLst>
        </pc:spChg>
        <pc:spChg chg="add del mod">
          <ac:chgData name="Stavroula Demetriades" userId="36f6bee6-7da8-4287-a80c-ecc1d3943533" providerId="ADAL" clId="{AE2D41AC-767D-47D4-B94D-92D78FD5B332}" dt="2021-11-18T18:29:28.006" v="1461" actId="931"/>
          <ac:spMkLst>
            <pc:docMk/>
            <pc:sldMk cId="1211354156" sldId="302"/>
            <ac:spMk id="11" creationId="{D9E5D10D-6988-4A20-8731-0E2C80B5C1A7}"/>
          </ac:spMkLst>
        </pc:spChg>
        <pc:picChg chg="add del mod">
          <ac:chgData name="Stavroula Demetriades" userId="36f6bee6-7da8-4287-a80c-ecc1d3943533" providerId="ADAL" clId="{AE2D41AC-767D-47D4-B94D-92D78FD5B332}" dt="2021-11-18T18:25:50.330" v="1456" actId="21"/>
          <ac:picMkLst>
            <pc:docMk/>
            <pc:sldMk cId="1211354156" sldId="302"/>
            <ac:picMk id="5" creationId="{753A06A5-ACFB-49F2-8988-C93E924E79EA}"/>
          </ac:picMkLst>
        </pc:picChg>
        <pc:picChg chg="add del mod">
          <ac:chgData name="Stavroula Demetriades" userId="36f6bee6-7da8-4287-a80c-ecc1d3943533" providerId="ADAL" clId="{AE2D41AC-767D-47D4-B94D-92D78FD5B332}" dt="2021-11-18T18:27:59.655" v="1459" actId="21"/>
          <ac:picMkLst>
            <pc:docMk/>
            <pc:sldMk cId="1211354156" sldId="302"/>
            <ac:picMk id="9" creationId="{B7E02CEA-FA4E-42D9-A085-304B010E635F}"/>
          </ac:picMkLst>
        </pc:picChg>
        <pc:picChg chg="add mod">
          <ac:chgData name="Stavroula Demetriades" userId="36f6bee6-7da8-4287-a80c-ecc1d3943533" providerId="ADAL" clId="{AE2D41AC-767D-47D4-B94D-92D78FD5B332}" dt="2021-11-18T18:29:28.006" v="1461" actId="931"/>
          <ac:picMkLst>
            <pc:docMk/>
            <pc:sldMk cId="1211354156" sldId="302"/>
            <ac:picMk id="13" creationId="{83F5FD34-F947-4C48-9FD4-697E0B25D878}"/>
          </ac:picMkLst>
        </pc:picChg>
      </pc:sldChg>
      <pc:sldChg chg="addSp delSp modSp new mod modClrScheme chgLayout">
        <pc:chgData name="Stavroula Demetriades" userId="36f6bee6-7da8-4287-a80c-ecc1d3943533" providerId="ADAL" clId="{AE2D41AC-767D-47D4-B94D-92D78FD5B332}" dt="2021-11-18T18:41:47.744" v="1878" actId="20577"/>
        <pc:sldMkLst>
          <pc:docMk/>
          <pc:sldMk cId="4114914524" sldId="302"/>
        </pc:sldMkLst>
        <pc:spChg chg="del mod ord">
          <ac:chgData name="Stavroula Demetriades" userId="36f6bee6-7da8-4287-a80c-ecc1d3943533" providerId="ADAL" clId="{AE2D41AC-767D-47D4-B94D-92D78FD5B332}" dt="2021-11-18T18:40:17.615" v="1768" actId="700"/>
          <ac:spMkLst>
            <pc:docMk/>
            <pc:sldMk cId="4114914524" sldId="302"/>
            <ac:spMk id="2" creationId="{5A865949-0080-4AF7-9B76-1CA4AA0BC5C2}"/>
          </ac:spMkLst>
        </pc:spChg>
        <pc:spChg chg="del">
          <ac:chgData name="Stavroula Demetriades" userId="36f6bee6-7da8-4287-a80c-ecc1d3943533" providerId="ADAL" clId="{AE2D41AC-767D-47D4-B94D-92D78FD5B332}" dt="2021-11-18T18:40:17.615" v="1768" actId="700"/>
          <ac:spMkLst>
            <pc:docMk/>
            <pc:sldMk cId="4114914524" sldId="302"/>
            <ac:spMk id="3" creationId="{B5EC4FC7-4F17-4179-ADB3-6B50E5D48E5D}"/>
          </ac:spMkLst>
        </pc:spChg>
        <pc:spChg chg="del">
          <ac:chgData name="Stavroula Demetriades" userId="36f6bee6-7da8-4287-a80c-ecc1d3943533" providerId="ADAL" clId="{AE2D41AC-767D-47D4-B94D-92D78FD5B332}" dt="2021-11-18T18:40:17.615" v="1768" actId="700"/>
          <ac:spMkLst>
            <pc:docMk/>
            <pc:sldMk cId="4114914524" sldId="302"/>
            <ac:spMk id="4" creationId="{EB6E72DE-5162-4666-924F-CA1F4CFFC862}"/>
          </ac:spMkLst>
        </pc:spChg>
        <pc:spChg chg="add mod ord">
          <ac:chgData name="Stavroula Demetriades" userId="36f6bee6-7da8-4287-a80c-ecc1d3943533" providerId="ADAL" clId="{AE2D41AC-767D-47D4-B94D-92D78FD5B332}" dt="2021-11-18T18:41:47.744" v="1878" actId="20577"/>
          <ac:spMkLst>
            <pc:docMk/>
            <pc:sldMk cId="4114914524" sldId="302"/>
            <ac:spMk id="5" creationId="{5A5F6018-6651-4A27-8529-B08080645CA5}"/>
          </ac:spMkLst>
        </pc:spChg>
        <pc:picChg chg="add mod">
          <ac:chgData name="Stavroula Demetriades" userId="36f6bee6-7da8-4287-a80c-ecc1d3943533" providerId="ADAL" clId="{AE2D41AC-767D-47D4-B94D-92D78FD5B332}" dt="2021-11-18T18:40:28.699" v="1772" actId="1076"/>
          <ac:picMkLst>
            <pc:docMk/>
            <pc:sldMk cId="4114914524" sldId="302"/>
            <ac:picMk id="7" creationId="{A4705D6E-001D-40FA-90A3-165D059F805B}"/>
          </ac:picMkLst>
        </pc:picChg>
      </pc:sldChg>
      <pc:sldChg chg="addSp modSp new mod modClrScheme chgLayout">
        <pc:chgData name="Stavroula Demetriades" userId="36f6bee6-7da8-4287-a80c-ecc1d3943533" providerId="ADAL" clId="{AE2D41AC-767D-47D4-B94D-92D78FD5B332}" dt="2021-11-18T18:50:28.462" v="1958" actId="26606"/>
        <pc:sldMkLst>
          <pc:docMk/>
          <pc:sldMk cId="289257822" sldId="303"/>
        </pc:sldMkLst>
        <pc:spChg chg="mod">
          <ac:chgData name="Stavroula Demetriades" userId="36f6bee6-7da8-4287-a80c-ecc1d3943533" providerId="ADAL" clId="{AE2D41AC-767D-47D4-B94D-92D78FD5B332}" dt="2021-11-18T18:50:28.462" v="1958" actId="26606"/>
          <ac:spMkLst>
            <pc:docMk/>
            <pc:sldMk cId="289257822" sldId="303"/>
            <ac:spMk id="2" creationId="{AE99177B-F068-4FCF-8BC5-3D74042DE83B}"/>
          </ac:spMkLst>
        </pc:spChg>
        <pc:picChg chg="add mod">
          <ac:chgData name="Stavroula Demetriades" userId="36f6bee6-7da8-4287-a80c-ecc1d3943533" providerId="ADAL" clId="{AE2D41AC-767D-47D4-B94D-92D78FD5B332}" dt="2021-11-18T18:50:28.462" v="1958" actId="26606"/>
          <ac:picMkLst>
            <pc:docMk/>
            <pc:sldMk cId="289257822" sldId="303"/>
            <ac:picMk id="3" creationId="{7AACF207-B47C-49BA-A096-DA1F3F024445}"/>
          </ac:picMkLst>
        </pc:picChg>
      </pc:sldChg>
      <pc:sldChg chg="addSp delSp modSp new add del mod modClrScheme chgLayout">
        <pc:chgData name="Stavroula Demetriades" userId="36f6bee6-7da8-4287-a80c-ecc1d3943533" providerId="ADAL" clId="{AE2D41AC-767D-47D4-B94D-92D78FD5B332}" dt="2021-11-21T15:05:13.245" v="2379" actId="2696"/>
        <pc:sldMkLst>
          <pc:docMk/>
          <pc:sldMk cId="1049713906" sldId="304"/>
        </pc:sldMkLst>
        <pc:spChg chg="del mod ord">
          <ac:chgData name="Stavroula Demetriades" userId="36f6bee6-7da8-4287-a80c-ecc1d3943533" providerId="ADAL" clId="{AE2D41AC-767D-47D4-B94D-92D78FD5B332}" dt="2021-11-19T11:24:09.739" v="1988" actId="700"/>
          <ac:spMkLst>
            <pc:docMk/>
            <pc:sldMk cId="1049713906" sldId="304"/>
            <ac:spMk id="2" creationId="{F230E4FF-BDAA-4CAD-9E34-0DFCBF91F7AE}"/>
          </ac:spMkLst>
        </pc:spChg>
        <pc:spChg chg="add del mod ord">
          <ac:chgData name="Stavroula Demetriades" userId="36f6bee6-7da8-4287-a80c-ecc1d3943533" providerId="ADAL" clId="{AE2D41AC-767D-47D4-B94D-92D78FD5B332}" dt="2021-11-19T11:25:43.019" v="1989" actId="700"/>
          <ac:spMkLst>
            <pc:docMk/>
            <pc:sldMk cId="1049713906" sldId="304"/>
            <ac:spMk id="3" creationId="{17056C94-D7E3-4192-B1DA-2DCC31CCE7BB}"/>
          </ac:spMkLst>
        </pc:spChg>
        <pc:spChg chg="add del mod ord">
          <ac:chgData name="Stavroula Demetriades" userId="36f6bee6-7da8-4287-a80c-ecc1d3943533" providerId="ADAL" clId="{AE2D41AC-767D-47D4-B94D-92D78FD5B332}" dt="2021-11-19T11:25:43.019" v="1989" actId="700"/>
          <ac:spMkLst>
            <pc:docMk/>
            <pc:sldMk cId="1049713906" sldId="304"/>
            <ac:spMk id="4" creationId="{A6515332-1329-4813-9AA4-F01054B4E7E2}"/>
          </ac:spMkLst>
        </pc:spChg>
        <pc:picChg chg="add mod">
          <ac:chgData name="Stavroula Demetriades" userId="36f6bee6-7da8-4287-a80c-ecc1d3943533" providerId="ADAL" clId="{AE2D41AC-767D-47D4-B94D-92D78FD5B332}" dt="2021-11-19T11:25:54.731" v="1994" actId="14100"/>
          <ac:picMkLst>
            <pc:docMk/>
            <pc:sldMk cId="1049713906" sldId="304"/>
            <ac:picMk id="5" creationId="{9BC14184-EFC6-47B4-9764-56EFE7A7D68C}"/>
          </ac:picMkLst>
        </pc:picChg>
      </pc:sldChg>
      <pc:sldChg chg="addSp modSp new mod modClrScheme chgLayout">
        <pc:chgData name="Stavroula Demetriades" userId="36f6bee6-7da8-4287-a80c-ecc1d3943533" providerId="ADAL" clId="{AE2D41AC-767D-47D4-B94D-92D78FD5B332}" dt="2021-11-21T17:55:59.084" v="2613" actId="14100"/>
        <pc:sldMkLst>
          <pc:docMk/>
          <pc:sldMk cId="2494092952" sldId="304"/>
        </pc:sldMkLst>
        <pc:spChg chg="mod">
          <ac:chgData name="Stavroula Demetriades" userId="36f6bee6-7da8-4287-a80c-ecc1d3943533" providerId="ADAL" clId="{AE2D41AC-767D-47D4-B94D-92D78FD5B332}" dt="2021-11-21T17:55:41.009" v="2610" actId="26606"/>
          <ac:spMkLst>
            <pc:docMk/>
            <pc:sldMk cId="2494092952" sldId="304"/>
            <ac:spMk id="2" creationId="{FD05F308-FB66-4C73-8F50-B7E5389726F7}"/>
          </ac:spMkLst>
        </pc:spChg>
        <pc:spChg chg="add mod">
          <ac:chgData name="Stavroula Demetriades" userId="36f6bee6-7da8-4287-a80c-ecc1d3943533" providerId="ADAL" clId="{AE2D41AC-767D-47D4-B94D-92D78FD5B332}" dt="2021-11-21T17:55:41.009" v="2610" actId="26606"/>
          <ac:spMkLst>
            <pc:docMk/>
            <pc:sldMk cId="2494092952" sldId="304"/>
            <ac:spMk id="5" creationId="{D7ECC0FD-ECDF-448F-B86E-792C737C70CC}"/>
          </ac:spMkLst>
        </pc:spChg>
        <pc:picChg chg="add mod">
          <ac:chgData name="Stavroula Demetriades" userId="36f6bee6-7da8-4287-a80c-ecc1d3943533" providerId="ADAL" clId="{AE2D41AC-767D-47D4-B94D-92D78FD5B332}" dt="2021-11-21T17:55:59.084" v="2613" actId="14100"/>
          <ac:picMkLst>
            <pc:docMk/>
            <pc:sldMk cId="2494092952" sldId="304"/>
            <ac:picMk id="4" creationId="{151AAA3D-73FE-4786-850A-EDC23B25087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std\AppData\Local\Micro%20Focus\Content%20Manager\TEMP\HPTRIM.20004\GR-20-5706%20%20EF19006%20-%20Employee%20engagement%20-%20figures%20-%20hb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FD-4CD4-B253-1F53AF33E2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FD-4CD4-B253-1F53AF33E2B3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FD-4CD4-B253-1F53AF33E2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FD-4CD4-B253-1F53AF33E2B3}"/>
              </c:ext>
            </c:extLst>
          </c:dPt>
          <c:dLbls>
            <c:dLbl>
              <c:idx val="0"/>
              <c:layout>
                <c:manualLayout>
                  <c:x val="-0.20711851790428551"/>
                  <c:y val="-3.00434144466624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55892333080521"/>
                      <c:h val="6.71223097112860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2FD-4CD4-B253-1F53AF33E2B3}"/>
                </c:ext>
              </c:extLst>
            </c:dLbl>
            <c:dLbl>
              <c:idx val="1"/>
              <c:layout>
                <c:manualLayout>
                  <c:x val="-1.5641115065859017E-2"/>
                  <c:y val="-0.304365704286964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FD-4CD4-B253-1F53AF33E2B3}"/>
                </c:ext>
              </c:extLst>
            </c:dLbl>
            <c:dLbl>
              <c:idx val="2"/>
              <c:layout>
                <c:manualLayout>
                  <c:x val="0.18882472025562824"/>
                  <c:y val="-0.113595800524934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FD-4CD4-B253-1F53AF33E2B3}"/>
                </c:ext>
              </c:extLst>
            </c:dLbl>
            <c:dLbl>
              <c:idx val="3"/>
              <c:layout>
                <c:manualLayout>
                  <c:x val="0.15753132534844688"/>
                  <c:y val="8.849330827268624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FD-4CD4-B253-1F53AF33E2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'Fig 1'!$A$3:$A$6</c:f>
              <c:strCache>
                <c:ptCount val="4"/>
                <c:pt idx="0">
                  <c:v>Low-involvement</c:v>
                </c:pt>
                <c:pt idx="1">
                  <c:v>High-involvement</c:v>
                </c:pt>
                <c:pt idx="2">
                  <c:v>Discretionary</c:v>
                </c:pt>
                <c:pt idx="3">
                  <c:v>Consultative</c:v>
                </c:pt>
              </c:strCache>
            </c:strRef>
          </c:cat>
          <c:val>
            <c:numRef>
              <c:f>'Fig 1'!$B$3:$B$6</c:f>
              <c:numCache>
                <c:formatCode>0%</c:formatCode>
                <c:ptCount val="4"/>
                <c:pt idx="0">
                  <c:v>0.35</c:v>
                </c:pt>
                <c:pt idx="1">
                  <c:v>0.28999999999999998</c:v>
                </c:pt>
                <c:pt idx="2">
                  <c:v>0.2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FD-4CD4-B253-1F53AF33E2B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8B03B-3485-480E-9E91-C82D3403C389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1763383-86F9-4006-944E-0EFBB1A290E8}">
      <dgm:prSet phldrT="[Text]"/>
      <dgm:spPr/>
      <dgm:t>
        <a:bodyPr/>
        <a:lstStyle/>
        <a:p>
          <a:r>
            <a:rPr lang="en-GB" dirty="0"/>
            <a:t>Innovation is part of the job</a:t>
          </a:r>
          <a:endParaRPr lang="en-IE" dirty="0"/>
        </a:p>
      </dgm:t>
    </dgm:pt>
    <dgm:pt modelId="{9B79F4AC-E115-472E-8988-B0ADDDF318C8}" type="parTrans" cxnId="{A03A53BC-F23F-4AD7-BA68-BABBAD07D003}">
      <dgm:prSet/>
      <dgm:spPr/>
      <dgm:t>
        <a:bodyPr/>
        <a:lstStyle/>
        <a:p>
          <a:endParaRPr lang="en-IE"/>
        </a:p>
      </dgm:t>
    </dgm:pt>
    <dgm:pt modelId="{6DB01D67-0738-4E00-9F90-7CDCE0A69B69}" type="sibTrans" cxnId="{A03A53BC-F23F-4AD7-BA68-BABBAD07D003}">
      <dgm:prSet/>
      <dgm:spPr/>
      <dgm:t>
        <a:bodyPr/>
        <a:lstStyle/>
        <a:p>
          <a:endParaRPr lang="en-IE"/>
        </a:p>
      </dgm:t>
    </dgm:pt>
    <dgm:pt modelId="{25888F10-DE4C-4702-BC99-850153C69354}">
      <dgm:prSet phldrT="[Text]"/>
      <dgm:spPr/>
      <dgm:t>
        <a:bodyPr/>
        <a:lstStyle/>
        <a:p>
          <a:r>
            <a:rPr lang="en-GB" dirty="0"/>
            <a:t>Job descriptions evolve</a:t>
          </a:r>
          <a:endParaRPr lang="en-IE" dirty="0"/>
        </a:p>
      </dgm:t>
    </dgm:pt>
    <dgm:pt modelId="{50A50C3E-4DE8-403C-B663-258E85A2440C}" type="parTrans" cxnId="{1576A83B-7CDC-4082-A5DB-59F7CFB029B9}">
      <dgm:prSet/>
      <dgm:spPr/>
      <dgm:t>
        <a:bodyPr/>
        <a:lstStyle/>
        <a:p>
          <a:endParaRPr lang="en-IE"/>
        </a:p>
      </dgm:t>
    </dgm:pt>
    <dgm:pt modelId="{DEF1D211-A70F-4EB6-8A04-45D9F235C032}" type="sibTrans" cxnId="{1576A83B-7CDC-4082-A5DB-59F7CFB029B9}">
      <dgm:prSet/>
      <dgm:spPr/>
      <dgm:t>
        <a:bodyPr/>
        <a:lstStyle/>
        <a:p>
          <a:endParaRPr lang="en-IE"/>
        </a:p>
      </dgm:t>
    </dgm:pt>
    <dgm:pt modelId="{0249C674-E1F6-4DEE-8FCE-983EF1FC7D8E}">
      <dgm:prSet phldrT="[Text]"/>
      <dgm:spPr/>
      <dgm:t>
        <a:bodyPr/>
        <a:lstStyle/>
        <a:p>
          <a:r>
            <a:rPr lang="en-GB" dirty="0"/>
            <a:t>Management open attitude towards failure; dedicated group meetings for harvesting ideas</a:t>
          </a:r>
          <a:endParaRPr lang="en-IE" dirty="0"/>
        </a:p>
      </dgm:t>
    </dgm:pt>
    <dgm:pt modelId="{88740CC1-8E26-465C-8093-3E618A18D4B0}" type="parTrans" cxnId="{874F499E-AC1F-45D7-AE99-A5707FDCE8C1}">
      <dgm:prSet/>
      <dgm:spPr/>
      <dgm:t>
        <a:bodyPr/>
        <a:lstStyle/>
        <a:p>
          <a:endParaRPr lang="en-IE"/>
        </a:p>
      </dgm:t>
    </dgm:pt>
    <dgm:pt modelId="{8741AD82-7E91-4B1A-9250-D3223DD066EF}" type="sibTrans" cxnId="{874F499E-AC1F-45D7-AE99-A5707FDCE8C1}">
      <dgm:prSet/>
      <dgm:spPr/>
      <dgm:t>
        <a:bodyPr/>
        <a:lstStyle/>
        <a:p>
          <a:endParaRPr lang="en-IE"/>
        </a:p>
      </dgm:t>
    </dgm:pt>
    <dgm:pt modelId="{E79C0D2C-326B-460C-B651-32EF8C9FEB17}">
      <dgm:prSet phldrT="[Text]"/>
      <dgm:spPr/>
      <dgm:t>
        <a:bodyPr/>
        <a:lstStyle/>
        <a:p>
          <a:r>
            <a:rPr lang="en-GB" dirty="0"/>
            <a:t>Work with suppliers, partners, research, tech centres to define problem &amp; solution</a:t>
          </a:r>
          <a:endParaRPr lang="en-IE" dirty="0"/>
        </a:p>
      </dgm:t>
    </dgm:pt>
    <dgm:pt modelId="{157B869D-E01E-4E64-985F-D7A7152AD3D9}" type="parTrans" cxnId="{C8F67BF1-2887-454E-AE33-3F5BD8C58A60}">
      <dgm:prSet/>
      <dgm:spPr/>
      <dgm:t>
        <a:bodyPr/>
        <a:lstStyle/>
        <a:p>
          <a:endParaRPr lang="en-IE"/>
        </a:p>
      </dgm:t>
    </dgm:pt>
    <dgm:pt modelId="{07BB4819-18EA-4130-916D-61CCA1B2F991}" type="sibTrans" cxnId="{C8F67BF1-2887-454E-AE33-3F5BD8C58A60}">
      <dgm:prSet/>
      <dgm:spPr/>
      <dgm:t>
        <a:bodyPr/>
        <a:lstStyle/>
        <a:p>
          <a:endParaRPr lang="en-IE"/>
        </a:p>
      </dgm:t>
    </dgm:pt>
    <dgm:pt modelId="{DEF9F1C3-446F-4F37-B8CA-366A8DBC8C69}" type="pres">
      <dgm:prSet presAssocID="{CAD8B03B-3485-480E-9E91-C82D3403C389}" presName="Name0" presStyleCnt="0">
        <dgm:presLayoutVars>
          <dgm:chMax val="7"/>
          <dgm:chPref val="7"/>
          <dgm:dir/>
        </dgm:presLayoutVars>
      </dgm:prSet>
      <dgm:spPr/>
    </dgm:pt>
    <dgm:pt modelId="{32996352-4E3F-48E5-A5A1-E3A930011809}" type="pres">
      <dgm:prSet presAssocID="{CAD8B03B-3485-480E-9E91-C82D3403C389}" presName="Name1" presStyleCnt="0"/>
      <dgm:spPr/>
    </dgm:pt>
    <dgm:pt modelId="{60B59A49-48AA-450F-BDD3-647F21722FD6}" type="pres">
      <dgm:prSet presAssocID="{CAD8B03B-3485-480E-9E91-C82D3403C389}" presName="cycle" presStyleCnt="0"/>
      <dgm:spPr/>
    </dgm:pt>
    <dgm:pt modelId="{ADC26676-3BB6-4C5A-AF59-B0C23578E083}" type="pres">
      <dgm:prSet presAssocID="{CAD8B03B-3485-480E-9E91-C82D3403C389}" presName="srcNode" presStyleLbl="node1" presStyleIdx="0" presStyleCnt="4"/>
      <dgm:spPr/>
    </dgm:pt>
    <dgm:pt modelId="{5E0A2309-C8BE-42B9-87E6-F375080BC460}" type="pres">
      <dgm:prSet presAssocID="{CAD8B03B-3485-480E-9E91-C82D3403C389}" presName="conn" presStyleLbl="parChTrans1D2" presStyleIdx="0" presStyleCnt="1"/>
      <dgm:spPr/>
    </dgm:pt>
    <dgm:pt modelId="{8EE20568-95B2-424E-B4BB-FA530B952E93}" type="pres">
      <dgm:prSet presAssocID="{CAD8B03B-3485-480E-9E91-C82D3403C389}" presName="extraNode" presStyleLbl="node1" presStyleIdx="0" presStyleCnt="4"/>
      <dgm:spPr/>
    </dgm:pt>
    <dgm:pt modelId="{9FBBBA61-394E-4125-978E-E0D4ED83002B}" type="pres">
      <dgm:prSet presAssocID="{CAD8B03B-3485-480E-9E91-C82D3403C389}" presName="dstNode" presStyleLbl="node1" presStyleIdx="0" presStyleCnt="4"/>
      <dgm:spPr/>
    </dgm:pt>
    <dgm:pt modelId="{63A7D849-0F06-4B5E-AE8A-453821EFFFD7}" type="pres">
      <dgm:prSet presAssocID="{F1763383-86F9-4006-944E-0EFBB1A290E8}" presName="text_1" presStyleLbl="node1" presStyleIdx="0" presStyleCnt="4">
        <dgm:presLayoutVars>
          <dgm:bulletEnabled val="1"/>
        </dgm:presLayoutVars>
      </dgm:prSet>
      <dgm:spPr/>
    </dgm:pt>
    <dgm:pt modelId="{E2C8FFE3-9A83-4EF6-8304-156B32E59AAC}" type="pres">
      <dgm:prSet presAssocID="{F1763383-86F9-4006-944E-0EFBB1A290E8}" presName="accent_1" presStyleCnt="0"/>
      <dgm:spPr/>
    </dgm:pt>
    <dgm:pt modelId="{90BD68AB-3803-43FE-B0CF-7B0C5D9332A8}" type="pres">
      <dgm:prSet presAssocID="{F1763383-86F9-4006-944E-0EFBB1A290E8}" presName="accentRepeatNode" presStyleLbl="solidFgAcc1" presStyleIdx="0" presStyleCnt="4"/>
      <dgm:spPr/>
    </dgm:pt>
    <dgm:pt modelId="{1ECFCC6F-695E-4906-85A8-0C1E01BC21EB}" type="pres">
      <dgm:prSet presAssocID="{25888F10-DE4C-4702-BC99-850153C69354}" presName="text_2" presStyleLbl="node1" presStyleIdx="1" presStyleCnt="4">
        <dgm:presLayoutVars>
          <dgm:bulletEnabled val="1"/>
        </dgm:presLayoutVars>
      </dgm:prSet>
      <dgm:spPr/>
    </dgm:pt>
    <dgm:pt modelId="{5C5B6E34-5F37-4501-BC31-E9EFEA307C68}" type="pres">
      <dgm:prSet presAssocID="{25888F10-DE4C-4702-BC99-850153C69354}" presName="accent_2" presStyleCnt="0"/>
      <dgm:spPr/>
    </dgm:pt>
    <dgm:pt modelId="{32E301C5-F77F-4AB4-BBCF-95FF5F5C6FB3}" type="pres">
      <dgm:prSet presAssocID="{25888F10-DE4C-4702-BC99-850153C69354}" presName="accentRepeatNode" presStyleLbl="solidFgAcc1" presStyleIdx="1" presStyleCnt="4"/>
      <dgm:spPr/>
    </dgm:pt>
    <dgm:pt modelId="{158CA0D2-ED75-437B-A3B1-BB80DC1B3BB2}" type="pres">
      <dgm:prSet presAssocID="{0249C674-E1F6-4DEE-8FCE-983EF1FC7D8E}" presName="text_3" presStyleLbl="node1" presStyleIdx="2" presStyleCnt="4">
        <dgm:presLayoutVars>
          <dgm:bulletEnabled val="1"/>
        </dgm:presLayoutVars>
      </dgm:prSet>
      <dgm:spPr/>
    </dgm:pt>
    <dgm:pt modelId="{E189DFA3-D844-44F1-AF7C-C632C561CBDD}" type="pres">
      <dgm:prSet presAssocID="{0249C674-E1F6-4DEE-8FCE-983EF1FC7D8E}" presName="accent_3" presStyleCnt="0"/>
      <dgm:spPr/>
    </dgm:pt>
    <dgm:pt modelId="{286C72DC-E505-424E-AF49-DD60EA8DE967}" type="pres">
      <dgm:prSet presAssocID="{0249C674-E1F6-4DEE-8FCE-983EF1FC7D8E}" presName="accentRepeatNode" presStyleLbl="solidFgAcc1" presStyleIdx="2" presStyleCnt="4"/>
      <dgm:spPr/>
    </dgm:pt>
    <dgm:pt modelId="{886D71F3-547E-4BFD-8926-50E780E501FC}" type="pres">
      <dgm:prSet presAssocID="{E79C0D2C-326B-460C-B651-32EF8C9FEB17}" presName="text_4" presStyleLbl="node1" presStyleIdx="3" presStyleCnt="4">
        <dgm:presLayoutVars>
          <dgm:bulletEnabled val="1"/>
        </dgm:presLayoutVars>
      </dgm:prSet>
      <dgm:spPr/>
    </dgm:pt>
    <dgm:pt modelId="{98714E6E-B2AD-4B53-9CF0-F630B63A168E}" type="pres">
      <dgm:prSet presAssocID="{E79C0D2C-326B-460C-B651-32EF8C9FEB17}" presName="accent_4" presStyleCnt="0"/>
      <dgm:spPr/>
    </dgm:pt>
    <dgm:pt modelId="{D74EF3A9-BAC1-4671-A528-0C1F6FFC68D7}" type="pres">
      <dgm:prSet presAssocID="{E79C0D2C-326B-460C-B651-32EF8C9FEB17}" presName="accentRepeatNode" presStyleLbl="solidFgAcc1" presStyleIdx="3" presStyleCnt="4"/>
      <dgm:spPr/>
    </dgm:pt>
  </dgm:ptLst>
  <dgm:cxnLst>
    <dgm:cxn modelId="{EF64A514-DD1B-4B67-9843-0E3566517AB1}" type="presOf" srcId="{6DB01D67-0738-4E00-9F90-7CDCE0A69B69}" destId="{5E0A2309-C8BE-42B9-87E6-F375080BC460}" srcOrd="0" destOrd="0" presId="urn:microsoft.com/office/officeart/2008/layout/VerticalCurvedList"/>
    <dgm:cxn modelId="{1576A83B-7CDC-4082-A5DB-59F7CFB029B9}" srcId="{CAD8B03B-3485-480E-9E91-C82D3403C389}" destId="{25888F10-DE4C-4702-BC99-850153C69354}" srcOrd="1" destOrd="0" parTransId="{50A50C3E-4DE8-403C-B663-258E85A2440C}" sibTransId="{DEF1D211-A70F-4EB6-8A04-45D9F235C032}"/>
    <dgm:cxn modelId="{FBE1225B-54F6-4EBD-812E-3EAF7EA9E6F4}" type="presOf" srcId="{F1763383-86F9-4006-944E-0EFBB1A290E8}" destId="{63A7D849-0F06-4B5E-AE8A-453821EFFFD7}" srcOrd="0" destOrd="0" presId="urn:microsoft.com/office/officeart/2008/layout/VerticalCurvedList"/>
    <dgm:cxn modelId="{8EF0A558-17FC-46A1-AF2A-68F64377D903}" type="presOf" srcId="{0249C674-E1F6-4DEE-8FCE-983EF1FC7D8E}" destId="{158CA0D2-ED75-437B-A3B1-BB80DC1B3BB2}" srcOrd="0" destOrd="0" presId="urn:microsoft.com/office/officeart/2008/layout/VerticalCurvedList"/>
    <dgm:cxn modelId="{3548D882-7A61-4AE7-AB1D-E750CDA73070}" type="presOf" srcId="{CAD8B03B-3485-480E-9E91-C82D3403C389}" destId="{DEF9F1C3-446F-4F37-B8CA-366A8DBC8C69}" srcOrd="0" destOrd="0" presId="urn:microsoft.com/office/officeart/2008/layout/VerticalCurvedList"/>
    <dgm:cxn modelId="{874F499E-AC1F-45D7-AE99-A5707FDCE8C1}" srcId="{CAD8B03B-3485-480E-9E91-C82D3403C389}" destId="{0249C674-E1F6-4DEE-8FCE-983EF1FC7D8E}" srcOrd="2" destOrd="0" parTransId="{88740CC1-8E26-465C-8093-3E618A18D4B0}" sibTransId="{8741AD82-7E91-4B1A-9250-D3223DD066EF}"/>
    <dgm:cxn modelId="{A03A53BC-F23F-4AD7-BA68-BABBAD07D003}" srcId="{CAD8B03B-3485-480E-9E91-C82D3403C389}" destId="{F1763383-86F9-4006-944E-0EFBB1A290E8}" srcOrd="0" destOrd="0" parTransId="{9B79F4AC-E115-472E-8988-B0ADDDF318C8}" sibTransId="{6DB01D67-0738-4E00-9F90-7CDCE0A69B69}"/>
    <dgm:cxn modelId="{F6492FCD-4D00-405E-B9E8-1C60EF9AE585}" type="presOf" srcId="{25888F10-DE4C-4702-BC99-850153C69354}" destId="{1ECFCC6F-695E-4906-85A8-0C1E01BC21EB}" srcOrd="0" destOrd="0" presId="urn:microsoft.com/office/officeart/2008/layout/VerticalCurvedList"/>
    <dgm:cxn modelId="{E6C5F7CD-E32F-4F8F-BBF1-4A5925B12667}" type="presOf" srcId="{E79C0D2C-326B-460C-B651-32EF8C9FEB17}" destId="{886D71F3-547E-4BFD-8926-50E780E501FC}" srcOrd="0" destOrd="0" presId="urn:microsoft.com/office/officeart/2008/layout/VerticalCurvedList"/>
    <dgm:cxn modelId="{C8F67BF1-2887-454E-AE33-3F5BD8C58A60}" srcId="{CAD8B03B-3485-480E-9E91-C82D3403C389}" destId="{E79C0D2C-326B-460C-B651-32EF8C9FEB17}" srcOrd="3" destOrd="0" parTransId="{157B869D-E01E-4E64-985F-D7A7152AD3D9}" sibTransId="{07BB4819-18EA-4130-916D-61CCA1B2F991}"/>
    <dgm:cxn modelId="{9B798AB7-3520-4099-9CAD-DBB61C0BD234}" type="presParOf" srcId="{DEF9F1C3-446F-4F37-B8CA-366A8DBC8C69}" destId="{32996352-4E3F-48E5-A5A1-E3A930011809}" srcOrd="0" destOrd="0" presId="urn:microsoft.com/office/officeart/2008/layout/VerticalCurvedList"/>
    <dgm:cxn modelId="{265D15C2-1957-47F5-BEEC-CE9E4AD0B386}" type="presParOf" srcId="{32996352-4E3F-48E5-A5A1-E3A930011809}" destId="{60B59A49-48AA-450F-BDD3-647F21722FD6}" srcOrd="0" destOrd="0" presId="urn:microsoft.com/office/officeart/2008/layout/VerticalCurvedList"/>
    <dgm:cxn modelId="{56A2562F-316C-4875-9126-17D9F71C232A}" type="presParOf" srcId="{60B59A49-48AA-450F-BDD3-647F21722FD6}" destId="{ADC26676-3BB6-4C5A-AF59-B0C23578E083}" srcOrd="0" destOrd="0" presId="urn:microsoft.com/office/officeart/2008/layout/VerticalCurvedList"/>
    <dgm:cxn modelId="{8922250F-B649-4637-B595-EC3139B2AF6E}" type="presParOf" srcId="{60B59A49-48AA-450F-BDD3-647F21722FD6}" destId="{5E0A2309-C8BE-42B9-87E6-F375080BC460}" srcOrd="1" destOrd="0" presId="urn:microsoft.com/office/officeart/2008/layout/VerticalCurvedList"/>
    <dgm:cxn modelId="{8DDF09DA-2C67-4AD3-92DE-6E5E7A020D07}" type="presParOf" srcId="{60B59A49-48AA-450F-BDD3-647F21722FD6}" destId="{8EE20568-95B2-424E-B4BB-FA530B952E93}" srcOrd="2" destOrd="0" presId="urn:microsoft.com/office/officeart/2008/layout/VerticalCurvedList"/>
    <dgm:cxn modelId="{B2EDE1C3-0846-4071-85B5-1C85F492255D}" type="presParOf" srcId="{60B59A49-48AA-450F-BDD3-647F21722FD6}" destId="{9FBBBA61-394E-4125-978E-E0D4ED83002B}" srcOrd="3" destOrd="0" presId="urn:microsoft.com/office/officeart/2008/layout/VerticalCurvedList"/>
    <dgm:cxn modelId="{EC8711CD-A2AF-4103-A019-F6BC64B444FE}" type="presParOf" srcId="{32996352-4E3F-48E5-A5A1-E3A930011809}" destId="{63A7D849-0F06-4B5E-AE8A-453821EFFFD7}" srcOrd="1" destOrd="0" presId="urn:microsoft.com/office/officeart/2008/layout/VerticalCurvedList"/>
    <dgm:cxn modelId="{D9AA2FDC-C3FF-4341-B766-381CB80761C0}" type="presParOf" srcId="{32996352-4E3F-48E5-A5A1-E3A930011809}" destId="{E2C8FFE3-9A83-4EF6-8304-156B32E59AAC}" srcOrd="2" destOrd="0" presId="urn:microsoft.com/office/officeart/2008/layout/VerticalCurvedList"/>
    <dgm:cxn modelId="{D5E88DA6-EB56-4376-B993-7748EE79F98D}" type="presParOf" srcId="{E2C8FFE3-9A83-4EF6-8304-156B32E59AAC}" destId="{90BD68AB-3803-43FE-B0CF-7B0C5D9332A8}" srcOrd="0" destOrd="0" presId="urn:microsoft.com/office/officeart/2008/layout/VerticalCurvedList"/>
    <dgm:cxn modelId="{0DBFF882-EEB1-40AC-98CE-71696CD8EFC5}" type="presParOf" srcId="{32996352-4E3F-48E5-A5A1-E3A930011809}" destId="{1ECFCC6F-695E-4906-85A8-0C1E01BC21EB}" srcOrd="3" destOrd="0" presId="urn:microsoft.com/office/officeart/2008/layout/VerticalCurvedList"/>
    <dgm:cxn modelId="{31ACC02C-9412-4429-A497-6D15FC63C200}" type="presParOf" srcId="{32996352-4E3F-48E5-A5A1-E3A930011809}" destId="{5C5B6E34-5F37-4501-BC31-E9EFEA307C68}" srcOrd="4" destOrd="0" presId="urn:microsoft.com/office/officeart/2008/layout/VerticalCurvedList"/>
    <dgm:cxn modelId="{44948DD3-7084-462F-9CC5-FDC85727A69F}" type="presParOf" srcId="{5C5B6E34-5F37-4501-BC31-E9EFEA307C68}" destId="{32E301C5-F77F-4AB4-BBCF-95FF5F5C6FB3}" srcOrd="0" destOrd="0" presId="urn:microsoft.com/office/officeart/2008/layout/VerticalCurvedList"/>
    <dgm:cxn modelId="{E9A90C64-9335-4574-B71B-D5ED7483A851}" type="presParOf" srcId="{32996352-4E3F-48E5-A5A1-E3A930011809}" destId="{158CA0D2-ED75-437B-A3B1-BB80DC1B3BB2}" srcOrd="5" destOrd="0" presId="urn:microsoft.com/office/officeart/2008/layout/VerticalCurvedList"/>
    <dgm:cxn modelId="{EC3BFC29-04D5-47AF-A229-DDFA733BF039}" type="presParOf" srcId="{32996352-4E3F-48E5-A5A1-E3A930011809}" destId="{E189DFA3-D844-44F1-AF7C-C632C561CBDD}" srcOrd="6" destOrd="0" presId="urn:microsoft.com/office/officeart/2008/layout/VerticalCurvedList"/>
    <dgm:cxn modelId="{C3724C0A-2F28-4AF7-9816-BADAE044AE33}" type="presParOf" srcId="{E189DFA3-D844-44F1-AF7C-C632C561CBDD}" destId="{286C72DC-E505-424E-AF49-DD60EA8DE967}" srcOrd="0" destOrd="0" presId="urn:microsoft.com/office/officeart/2008/layout/VerticalCurvedList"/>
    <dgm:cxn modelId="{E2BF966C-701F-4C8B-9A9E-BDD1B3F203C0}" type="presParOf" srcId="{32996352-4E3F-48E5-A5A1-E3A930011809}" destId="{886D71F3-547E-4BFD-8926-50E780E501FC}" srcOrd="7" destOrd="0" presId="urn:microsoft.com/office/officeart/2008/layout/VerticalCurvedList"/>
    <dgm:cxn modelId="{B8F1CA63-95B9-4F75-A549-56C3F40041D5}" type="presParOf" srcId="{32996352-4E3F-48E5-A5A1-E3A930011809}" destId="{98714E6E-B2AD-4B53-9CF0-F630B63A168E}" srcOrd="8" destOrd="0" presId="urn:microsoft.com/office/officeart/2008/layout/VerticalCurvedList"/>
    <dgm:cxn modelId="{6DE0F5A5-4D27-4617-9363-5FD1CA156AB4}" type="presParOf" srcId="{98714E6E-B2AD-4B53-9CF0-F630B63A168E}" destId="{D74EF3A9-BAC1-4671-A528-0C1F6FFC68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BEFE61-2B70-4533-8C8F-C5358E558B19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D5923A7B-4B3C-4BDB-BA5A-BCF51310433E}">
      <dgm:prSet phldrT="[Text]"/>
      <dgm:spPr/>
      <dgm:t>
        <a:bodyPr/>
        <a:lstStyle/>
        <a:p>
          <a:r>
            <a:rPr lang="en-GB" dirty="0"/>
            <a:t>Cross-unit cooperation</a:t>
          </a:r>
          <a:endParaRPr lang="en-IE" dirty="0"/>
        </a:p>
      </dgm:t>
    </dgm:pt>
    <dgm:pt modelId="{E362033F-6327-4C85-A0B4-42EB08C6292B}" type="parTrans" cxnId="{506E52E7-0DC7-4480-A8FA-41EA68F5C24C}">
      <dgm:prSet/>
      <dgm:spPr/>
      <dgm:t>
        <a:bodyPr/>
        <a:lstStyle/>
        <a:p>
          <a:endParaRPr lang="en-IE"/>
        </a:p>
      </dgm:t>
    </dgm:pt>
    <dgm:pt modelId="{DCF44823-A568-4CE7-B22F-BC13911B728D}" type="sibTrans" cxnId="{506E52E7-0DC7-4480-A8FA-41EA68F5C24C}">
      <dgm:prSet/>
      <dgm:spPr/>
      <dgm:t>
        <a:bodyPr/>
        <a:lstStyle/>
        <a:p>
          <a:endParaRPr lang="en-IE"/>
        </a:p>
      </dgm:t>
    </dgm:pt>
    <dgm:pt modelId="{570BB5A5-110D-432D-B1E9-BDFF342267DF}">
      <dgm:prSet phldrT="[Text]"/>
      <dgm:spPr/>
      <dgm:t>
        <a:bodyPr/>
        <a:lstStyle/>
        <a:p>
          <a:r>
            <a:rPr lang="en-GB" dirty="0"/>
            <a:t>Recruit for the ‘right fit’</a:t>
          </a:r>
          <a:endParaRPr lang="en-IE" dirty="0"/>
        </a:p>
      </dgm:t>
    </dgm:pt>
    <dgm:pt modelId="{D385258B-A8B7-4B01-B669-7184F9A6FC22}" type="parTrans" cxnId="{F2899D11-703B-4576-89B0-4512C4FC76C6}">
      <dgm:prSet/>
      <dgm:spPr/>
      <dgm:t>
        <a:bodyPr/>
        <a:lstStyle/>
        <a:p>
          <a:endParaRPr lang="en-IE"/>
        </a:p>
      </dgm:t>
    </dgm:pt>
    <dgm:pt modelId="{48C5ED3A-97FB-45DB-88AC-BCF416040A8E}" type="sibTrans" cxnId="{F2899D11-703B-4576-89B0-4512C4FC76C6}">
      <dgm:prSet/>
      <dgm:spPr/>
      <dgm:t>
        <a:bodyPr/>
        <a:lstStyle/>
        <a:p>
          <a:endParaRPr lang="en-IE"/>
        </a:p>
      </dgm:t>
    </dgm:pt>
    <dgm:pt modelId="{9B302D80-1CAB-4B4C-B3A9-1686EA239E58}">
      <dgm:prSet phldrT="[Text]"/>
      <dgm:spPr/>
      <dgm:t>
        <a:bodyPr/>
        <a:lstStyle/>
        <a:p>
          <a:r>
            <a:rPr lang="en-GB" dirty="0"/>
            <a:t>Training is an investment</a:t>
          </a:r>
          <a:endParaRPr lang="en-IE" dirty="0"/>
        </a:p>
      </dgm:t>
    </dgm:pt>
    <dgm:pt modelId="{190F37EC-C340-427C-8D59-F43DBB866E22}" type="parTrans" cxnId="{AFE76972-F7E4-4276-ADF8-764F54D8A65B}">
      <dgm:prSet/>
      <dgm:spPr/>
      <dgm:t>
        <a:bodyPr/>
        <a:lstStyle/>
        <a:p>
          <a:endParaRPr lang="en-IE"/>
        </a:p>
      </dgm:t>
    </dgm:pt>
    <dgm:pt modelId="{C2F623F7-8347-47B3-8EB4-99D43498E02D}" type="sibTrans" cxnId="{AFE76972-F7E4-4276-ADF8-764F54D8A65B}">
      <dgm:prSet/>
      <dgm:spPr/>
      <dgm:t>
        <a:bodyPr/>
        <a:lstStyle/>
        <a:p>
          <a:endParaRPr lang="en-IE"/>
        </a:p>
      </dgm:t>
    </dgm:pt>
    <dgm:pt modelId="{82A7A0FA-70DF-440E-8263-89B03AEB7841}">
      <dgm:prSet phldrT="[Text]"/>
      <dgm:spPr/>
      <dgm:t>
        <a:bodyPr/>
        <a:lstStyle/>
        <a:p>
          <a:r>
            <a:rPr lang="en-GB" dirty="0"/>
            <a:t>Monetary rewards</a:t>
          </a:r>
          <a:endParaRPr lang="en-IE" dirty="0"/>
        </a:p>
      </dgm:t>
    </dgm:pt>
    <dgm:pt modelId="{BAC8FCFC-E423-485B-9E09-B0CDACBF013D}" type="parTrans" cxnId="{DD9E48A9-C3C7-430E-BFB3-728797370DC2}">
      <dgm:prSet/>
      <dgm:spPr/>
      <dgm:t>
        <a:bodyPr/>
        <a:lstStyle/>
        <a:p>
          <a:endParaRPr lang="en-IE"/>
        </a:p>
      </dgm:t>
    </dgm:pt>
    <dgm:pt modelId="{8F2FBBEA-8FE5-430C-87C2-6A6F71F52191}" type="sibTrans" cxnId="{DD9E48A9-C3C7-430E-BFB3-728797370DC2}">
      <dgm:prSet/>
      <dgm:spPr/>
      <dgm:t>
        <a:bodyPr/>
        <a:lstStyle/>
        <a:p>
          <a:endParaRPr lang="en-IE"/>
        </a:p>
      </dgm:t>
    </dgm:pt>
    <dgm:pt modelId="{378B90EF-A9F2-4D3C-B91A-BEFEB0654D1C}" type="pres">
      <dgm:prSet presAssocID="{ABBEFE61-2B70-4533-8C8F-C5358E558B19}" presName="Name0" presStyleCnt="0">
        <dgm:presLayoutVars>
          <dgm:chMax val="7"/>
          <dgm:chPref val="7"/>
          <dgm:dir/>
        </dgm:presLayoutVars>
      </dgm:prSet>
      <dgm:spPr/>
    </dgm:pt>
    <dgm:pt modelId="{94B74742-E650-4845-8097-3B87E84C0243}" type="pres">
      <dgm:prSet presAssocID="{ABBEFE61-2B70-4533-8C8F-C5358E558B19}" presName="Name1" presStyleCnt="0"/>
      <dgm:spPr/>
    </dgm:pt>
    <dgm:pt modelId="{C3E84E29-15AC-4526-9E00-7AC792EB2286}" type="pres">
      <dgm:prSet presAssocID="{ABBEFE61-2B70-4533-8C8F-C5358E558B19}" presName="cycle" presStyleCnt="0"/>
      <dgm:spPr/>
    </dgm:pt>
    <dgm:pt modelId="{3B3E263D-E632-4E7B-9A84-1A1AC29C8120}" type="pres">
      <dgm:prSet presAssocID="{ABBEFE61-2B70-4533-8C8F-C5358E558B19}" presName="srcNode" presStyleLbl="node1" presStyleIdx="0" presStyleCnt="4"/>
      <dgm:spPr/>
    </dgm:pt>
    <dgm:pt modelId="{2B702709-6A02-4780-A834-C7AE17261E53}" type="pres">
      <dgm:prSet presAssocID="{ABBEFE61-2B70-4533-8C8F-C5358E558B19}" presName="conn" presStyleLbl="parChTrans1D2" presStyleIdx="0" presStyleCnt="1"/>
      <dgm:spPr/>
    </dgm:pt>
    <dgm:pt modelId="{309D60C0-0B4F-484F-8897-4A8411B6E393}" type="pres">
      <dgm:prSet presAssocID="{ABBEFE61-2B70-4533-8C8F-C5358E558B19}" presName="extraNode" presStyleLbl="node1" presStyleIdx="0" presStyleCnt="4"/>
      <dgm:spPr/>
    </dgm:pt>
    <dgm:pt modelId="{591D7E2D-E3D3-4ABC-BB62-32414C902F37}" type="pres">
      <dgm:prSet presAssocID="{ABBEFE61-2B70-4533-8C8F-C5358E558B19}" presName="dstNode" presStyleLbl="node1" presStyleIdx="0" presStyleCnt="4"/>
      <dgm:spPr/>
    </dgm:pt>
    <dgm:pt modelId="{098C4FE2-E10C-46AA-A22C-D9E1FEBFEF50}" type="pres">
      <dgm:prSet presAssocID="{D5923A7B-4B3C-4BDB-BA5A-BCF51310433E}" presName="text_1" presStyleLbl="node1" presStyleIdx="0" presStyleCnt="4">
        <dgm:presLayoutVars>
          <dgm:bulletEnabled val="1"/>
        </dgm:presLayoutVars>
      </dgm:prSet>
      <dgm:spPr/>
    </dgm:pt>
    <dgm:pt modelId="{5A5442BE-4154-4100-9614-8A72E059DD4F}" type="pres">
      <dgm:prSet presAssocID="{D5923A7B-4B3C-4BDB-BA5A-BCF51310433E}" presName="accent_1" presStyleCnt="0"/>
      <dgm:spPr/>
    </dgm:pt>
    <dgm:pt modelId="{6C6BED8F-B6DE-4F10-B475-80847C91486F}" type="pres">
      <dgm:prSet presAssocID="{D5923A7B-4B3C-4BDB-BA5A-BCF51310433E}" presName="accentRepeatNode" presStyleLbl="solidFgAcc1" presStyleIdx="0" presStyleCnt="4"/>
      <dgm:spPr/>
    </dgm:pt>
    <dgm:pt modelId="{7DB126BC-9A4A-44D5-BE27-EE3885642389}" type="pres">
      <dgm:prSet presAssocID="{570BB5A5-110D-432D-B1E9-BDFF342267DF}" presName="text_2" presStyleLbl="node1" presStyleIdx="1" presStyleCnt="4">
        <dgm:presLayoutVars>
          <dgm:bulletEnabled val="1"/>
        </dgm:presLayoutVars>
      </dgm:prSet>
      <dgm:spPr/>
    </dgm:pt>
    <dgm:pt modelId="{B144FA64-9055-4EB8-A0B1-F5270E8E213A}" type="pres">
      <dgm:prSet presAssocID="{570BB5A5-110D-432D-B1E9-BDFF342267DF}" presName="accent_2" presStyleCnt="0"/>
      <dgm:spPr/>
    </dgm:pt>
    <dgm:pt modelId="{7CD855A6-554B-4EB6-8BE8-3BE064DA9544}" type="pres">
      <dgm:prSet presAssocID="{570BB5A5-110D-432D-B1E9-BDFF342267DF}" presName="accentRepeatNode" presStyleLbl="solidFgAcc1" presStyleIdx="1" presStyleCnt="4"/>
      <dgm:spPr/>
    </dgm:pt>
    <dgm:pt modelId="{626E4E8F-8B49-47A6-893A-7E702EF959B2}" type="pres">
      <dgm:prSet presAssocID="{9B302D80-1CAB-4B4C-B3A9-1686EA239E58}" presName="text_3" presStyleLbl="node1" presStyleIdx="2" presStyleCnt="4">
        <dgm:presLayoutVars>
          <dgm:bulletEnabled val="1"/>
        </dgm:presLayoutVars>
      </dgm:prSet>
      <dgm:spPr/>
    </dgm:pt>
    <dgm:pt modelId="{B5CC036A-E94A-4905-918F-2D711EC22A69}" type="pres">
      <dgm:prSet presAssocID="{9B302D80-1CAB-4B4C-B3A9-1686EA239E58}" presName="accent_3" presStyleCnt="0"/>
      <dgm:spPr/>
    </dgm:pt>
    <dgm:pt modelId="{6A29FDB3-C865-4E6E-B8AF-65DA2A7CB816}" type="pres">
      <dgm:prSet presAssocID="{9B302D80-1CAB-4B4C-B3A9-1686EA239E58}" presName="accentRepeatNode" presStyleLbl="solidFgAcc1" presStyleIdx="2" presStyleCnt="4"/>
      <dgm:spPr/>
    </dgm:pt>
    <dgm:pt modelId="{18D0D6DD-7021-4922-9A69-B61B2B922B52}" type="pres">
      <dgm:prSet presAssocID="{82A7A0FA-70DF-440E-8263-89B03AEB7841}" presName="text_4" presStyleLbl="node1" presStyleIdx="3" presStyleCnt="4">
        <dgm:presLayoutVars>
          <dgm:bulletEnabled val="1"/>
        </dgm:presLayoutVars>
      </dgm:prSet>
      <dgm:spPr/>
    </dgm:pt>
    <dgm:pt modelId="{5362EF9C-F28F-4C77-B0EA-D4BB670B0187}" type="pres">
      <dgm:prSet presAssocID="{82A7A0FA-70DF-440E-8263-89B03AEB7841}" presName="accent_4" presStyleCnt="0"/>
      <dgm:spPr/>
    </dgm:pt>
    <dgm:pt modelId="{D30D7EB9-BEAA-4ADF-944F-93ABF84071C4}" type="pres">
      <dgm:prSet presAssocID="{82A7A0FA-70DF-440E-8263-89B03AEB7841}" presName="accentRepeatNode" presStyleLbl="solidFgAcc1" presStyleIdx="3" presStyleCnt="4"/>
      <dgm:spPr/>
    </dgm:pt>
  </dgm:ptLst>
  <dgm:cxnLst>
    <dgm:cxn modelId="{89A0970C-774F-47A3-A875-F279EA2B5D6F}" type="presOf" srcId="{9B302D80-1CAB-4B4C-B3A9-1686EA239E58}" destId="{626E4E8F-8B49-47A6-893A-7E702EF959B2}" srcOrd="0" destOrd="0" presId="urn:microsoft.com/office/officeart/2008/layout/VerticalCurvedList"/>
    <dgm:cxn modelId="{F2899D11-703B-4576-89B0-4512C4FC76C6}" srcId="{ABBEFE61-2B70-4533-8C8F-C5358E558B19}" destId="{570BB5A5-110D-432D-B1E9-BDFF342267DF}" srcOrd="1" destOrd="0" parTransId="{D385258B-A8B7-4B01-B669-7184F9A6FC22}" sibTransId="{48C5ED3A-97FB-45DB-88AC-BCF416040A8E}"/>
    <dgm:cxn modelId="{C3438737-91A8-4F0A-9905-141D44138D44}" type="presOf" srcId="{570BB5A5-110D-432D-B1E9-BDFF342267DF}" destId="{7DB126BC-9A4A-44D5-BE27-EE3885642389}" srcOrd="0" destOrd="0" presId="urn:microsoft.com/office/officeart/2008/layout/VerticalCurvedList"/>
    <dgm:cxn modelId="{AFE76972-F7E4-4276-ADF8-764F54D8A65B}" srcId="{ABBEFE61-2B70-4533-8C8F-C5358E558B19}" destId="{9B302D80-1CAB-4B4C-B3A9-1686EA239E58}" srcOrd="2" destOrd="0" parTransId="{190F37EC-C340-427C-8D59-F43DBB866E22}" sibTransId="{C2F623F7-8347-47B3-8EB4-99D43498E02D}"/>
    <dgm:cxn modelId="{52B1A098-A8CB-4C39-BCED-D21D85DAA8C1}" type="presOf" srcId="{ABBEFE61-2B70-4533-8C8F-C5358E558B19}" destId="{378B90EF-A9F2-4D3C-B91A-BEFEB0654D1C}" srcOrd="0" destOrd="0" presId="urn:microsoft.com/office/officeart/2008/layout/VerticalCurvedList"/>
    <dgm:cxn modelId="{6E542AA2-10AF-41CF-8FA2-302AC0E39A4A}" type="presOf" srcId="{D5923A7B-4B3C-4BDB-BA5A-BCF51310433E}" destId="{098C4FE2-E10C-46AA-A22C-D9E1FEBFEF50}" srcOrd="0" destOrd="0" presId="urn:microsoft.com/office/officeart/2008/layout/VerticalCurvedList"/>
    <dgm:cxn modelId="{DD9E48A9-C3C7-430E-BFB3-728797370DC2}" srcId="{ABBEFE61-2B70-4533-8C8F-C5358E558B19}" destId="{82A7A0FA-70DF-440E-8263-89B03AEB7841}" srcOrd="3" destOrd="0" parTransId="{BAC8FCFC-E423-485B-9E09-B0CDACBF013D}" sibTransId="{8F2FBBEA-8FE5-430C-87C2-6A6F71F52191}"/>
    <dgm:cxn modelId="{506E52E7-0DC7-4480-A8FA-41EA68F5C24C}" srcId="{ABBEFE61-2B70-4533-8C8F-C5358E558B19}" destId="{D5923A7B-4B3C-4BDB-BA5A-BCF51310433E}" srcOrd="0" destOrd="0" parTransId="{E362033F-6327-4C85-A0B4-42EB08C6292B}" sibTransId="{DCF44823-A568-4CE7-B22F-BC13911B728D}"/>
    <dgm:cxn modelId="{692E80C9-8CFD-4818-96AE-9AE2DAB1ABCC}" type="presOf" srcId="{82A7A0FA-70DF-440E-8263-89B03AEB7841}" destId="{18D0D6DD-7021-4922-9A69-B61B2B922B52}" srcOrd="0" destOrd="0" presId="urn:microsoft.com/office/officeart/2008/layout/VerticalCurvedList"/>
    <dgm:cxn modelId="{BD1029DB-4B69-4B61-97E3-14E0A436A74D}" type="presOf" srcId="{DCF44823-A568-4CE7-B22F-BC13911B728D}" destId="{2B702709-6A02-4780-A834-C7AE17261E53}" srcOrd="0" destOrd="0" presId="urn:microsoft.com/office/officeart/2008/layout/VerticalCurvedList"/>
    <dgm:cxn modelId="{9D4CACEB-3A61-435E-A30B-9D80390003D3}" type="presParOf" srcId="{378B90EF-A9F2-4D3C-B91A-BEFEB0654D1C}" destId="{94B74742-E650-4845-8097-3B87E84C0243}" srcOrd="0" destOrd="0" presId="urn:microsoft.com/office/officeart/2008/layout/VerticalCurvedList"/>
    <dgm:cxn modelId="{610FA9D5-FCAB-41EB-9D1F-6AA3EC940B51}" type="presParOf" srcId="{94B74742-E650-4845-8097-3B87E84C0243}" destId="{C3E84E29-15AC-4526-9E00-7AC792EB2286}" srcOrd="0" destOrd="0" presId="urn:microsoft.com/office/officeart/2008/layout/VerticalCurvedList"/>
    <dgm:cxn modelId="{3ED4D339-B730-49E8-9A51-7A41F58F053E}" type="presParOf" srcId="{C3E84E29-15AC-4526-9E00-7AC792EB2286}" destId="{3B3E263D-E632-4E7B-9A84-1A1AC29C8120}" srcOrd="0" destOrd="0" presId="urn:microsoft.com/office/officeart/2008/layout/VerticalCurvedList"/>
    <dgm:cxn modelId="{1F52E9EB-2C7A-4832-9D7D-8AD4465E25E9}" type="presParOf" srcId="{C3E84E29-15AC-4526-9E00-7AC792EB2286}" destId="{2B702709-6A02-4780-A834-C7AE17261E53}" srcOrd="1" destOrd="0" presId="urn:microsoft.com/office/officeart/2008/layout/VerticalCurvedList"/>
    <dgm:cxn modelId="{B64148B5-C71C-468D-84EF-BEC9716235C2}" type="presParOf" srcId="{C3E84E29-15AC-4526-9E00-7AC792EB2286}" destId="{309D60C0-0B4F-484F-8897-4A8411B6E393}" srcOrd="2" destOrd="0" presId="urn:microsoft.com/office/officeart/2008/layout/VerticalCurvedList"/>
    <dgm:cxn modelId="{E355D866-3170-4CE6-9637-43550A57598B}" type="presParOf" srcId="{C3E84E29-15AC-4526-9E00-7AC792EB2286}" destId="{591D7E2D-E3D3-4ABC-BB62-32414C902F37}" srcOrd="3" destOrd="0" presId="urn:microsoft.com/office/officeart/2008/layout/VerticalCurvedList"/>
    <dgm:cxn modelId="{7C9398CC-7EB9-4087-88FC-2B4C961FA48E}" type="presParOf" srcId="{94B74742-E650-4845-8097-3B87E84C0243}" destId="{098C4FE2-E10C-46AA-A22C-D9E1FEBFEF50}" srcOrd="1" destOrd="0" presId="urn:microsoft.com/office/officeart/2008/layout/VerticalCurvedList"/>
    <dgm:cxn modelId="{642B87E6-4A7E-4772-BCF6-A26381B48F80}" type="presParOf" srcId="{94B74742-E650-4845-8097-3B87E84C0243}" destId="{5A5442BE-4154-4100-9614-8A72E059DD4F}" srcOrd="2" destOrd="0" presId="urn:microsoft.com/office/officeart/2008/layout/VerticalCurvedList"/>
    <dgm:cxn modelId="{961F2E65-BBCF-48EE-97B1-14C9D0523ED7}" type="presParOf" srcId="{5A5442BE-4154-4100-9614-8A72E059DD4F}" destId="{6C6BED8F-B6DE-4F10-B475-80847C91486F}" srcOrd="0" destOrd="0" presId="urn:microsoft.com/office/officeart/2008/layout/VerticalCurvedList"/>
    <dgm:cxn modelId="{22BCCC25-05E2-4B78-8DCD-686FB3191F7A}" type="presParOf" srcId="{94B74742-E650-4845-8097-3B87E84C0243}" destId="{7DB126BC-9A4A-44D5-BE27-EE3885642389}" srcOrd="3" destOrd="0" presId="urn:microsoft.com/office/officeart/2008/layout/VerticalCurvedList"/>
    <dgm:cxn modelId="{2FEA20A4-ABBF-4CD4-B703-BD6C5342A2FD}" type="presParOf" srcId="{94B74742-E650-4845-8097-3B87E84C0243}" destId="{B144FA64-9055-4EB8-A0B1-F5270E8E213A}" srcOrd="4" destOrd="0" presId="urn:microsoft.com/office/officeart/2008/layout/VerticalCurvedList"/>
    <dgm:cxn modelId="{59AC2CF2-6750-4CD2-A86A-A1042CAF61DE}" type="presParOf" srcId="{B144FA64-9055-4EB8-A0B1-F5270E8E213A}" destId="{7CD855A6-554B-4EB6-8BE8-3BE064DA9544}" srcOrd="0" destOrd="0" presId="urn:microsoft.com/office/officeart/2008/layout/VerticalCurvedList"/>
    <dgm:cxn modelId="{A4D1E5E6-EE6F-4C83-A198-2B04270E9124}" type="presParOf" srcId="{94B74742-E650-4845-8097-3B87E84C0243}" destId="{626E4E8F-8B49-47A6-893A-7E702EF959B2}" srcOrd="5" destOrd="0" presId="urn:microsoft.com/office/officeart/2008/layout/VerticalCurvedList"/>
    <dgm:cxn modelId="{F7C05566-CC9D-45B2-9D13-EB7B34528B85}" type="presParOf" srcId="{94B74742-E650-4845-8097-3B87E84C0243}" destId="{B5CC036A-E94A-4905-918F-2D711EC22A69}" srcOrd="6" destOrd="0" presId="urn:microsoft.com/office/officeart/2008/layout/VerticalCurvedList"/>
    <dgm:cxn modelId="{22EADCF5-0AA8-4E3F-93E8-4DE04075711A}" type="presParOf" srcId="{B5CC036A-E94A-4905-918F-2D711EC22A69}" destId="{6A29FDB3-C865-4E6E-B8AF-65DA2A7CB816}" srcOrd="0" destOrd="0" presId="urn:microsoft.com/office/officeart/2008/layout/VerticalCurvedList"/>
    <dgm:cxn modelId="{99F68F0F-6307-404D-BC13-E058E376E136}" type="presParOf" srcId="{94B74742-E650-4845-8097-3B87E84C0243}" destId="{18D0D6DD-7021-4922-9A69-B61B2B922B52}" srcOrd="7" destOrd="0" presId="urn:microsoft.com/office/officeart/2008/layout/VerticalCurvedList"/>
    <dgm:cxn modelId="{11A5F221-0A4E-4102-9591-59B12EA19DD8}" type="presParOf" srcId="{94B74742-E650-4845-8097-3B87E84C0243}" destId="{5362EF9C-F28F-4C77-B0EA-D4BB670B0187}" srcOrd="8" destOrd="0" presId="urn:microsoft.com/office/officeart/2008/layout/VerticalCurvedList"/>
    <dgm:cxn modelId="{5B60B70E-0E25-4AFF-9698-D2D0EE9D2E81}" type="presParOf" srcId="{5362EF9C-F28F-4C77-B0EA-D4BB670B0187}" destId="{D30D7EB9-BEAA-4ADF-944F-93ABF84071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FADB2C-1893-4C2C-8F25-9CCA963DBDE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5D44D73-F340-4DB2-AF77-71522BA86C30}">
      <dgm:prSet phldrT="[Text]"/>
      <dgm:spPr/>
      <dgm:t>
        <a:bodyPr/>
        <a:lstStyle/>
        <a:p>
          <a:r>
            <a:rPr lang="en-GB" dirty="0"/>
            <a:t>Part of the work organisation and HR system</a:t>
          </a:r>
          <a:endParaRPr lang="en-IE" dirty="0"/>
        </a:p>
      </dgm:t>
    </dgm:pt>
    <dgm:pt modelId="{5E8739CF-95B3-40AA-A34F-D5F613C3363C}" type="parTrans" cxnId="{F656A21F-2A3D-43D4-AC54-AEB64B829446}">
      <dgm:prSet/>
      <dgm:spPr/>
      <dgm:t>
        <a:bodyPr/>
        <a:lstStyle/>
        <a:p>
          <a:endParaRPr lang="en-IE"/>
        </a:p>
      </dgm:t>
    </dgm:pt>
    <dgm:pt modelId="{3CC0876C-7787-4CA5-8C55-B94618E24339}" type="sibTrans" cxnId="{F656A21F-2A3D-43D4-AC54-AEB64B829446}">
      <dgm:prSet/>
      <dgm:spPr/>
      <dgm:t>
        <a:bodyPr/>
        <a:lstStyle/>
        <a:p>
          <a:endParaRPr lang="en-IE"/>
        </a:p>
      </dgm:t>
    </dgm:pt>
    <dgm:pt modelId="{ADA25361-1654-4F51-98F4-C0418FEBA5B0}">
      <dgm:prSet phldrT="[Text]"/>
      <dgm:spPr/>
      <dgm:t>
        <a:bodyPr/>
        <a:lstStyle/>
        <a:p>
          <a:r>
            <a:rPr lang="en-GB" dirty="0"/>
            <a:t>Changes in production process or services</a:t>
          </a:r>
          <a:endParaRPr lang="en-IE" dirty="0"/>
        </a:p>
      </dgm:t>
    </dgm:pt>
    <dgm:pt modelId="{5E4FB7C2-DE37-4937-BAF9-E93B5BC99972}" type="parTrans" cxnId="{D0BB49E9-CBA8-480C-8E02-9E8E57128263}">
      <dgm:prSet/>
      <dgm:spPr/>
      <dgm:t>
        <a:bodyPr/>
        <a:lstStyle/>
        <a:p>
          <a:endParaRPr lang="en-IE"/>
        </a:p>
      </dgm:t>
    </dgm:pt>
    <dgm:pt modelId="{06BB7735-ADEA-4A83-98AD-3D37E6F0DF75}" type="sibTrans" cxnId="{D0BB49E9-CBA8-480C-8E02-9E8E57128263}">
      <dgm:prSet/>
      <dgm:spPr/>
      <dgm:t>
        <a:bodyPr/>
        <a:lstStyle/>
        <a:p>
          <a:endParaRPr lang="en-IE"/>
        </a:p>
      </dgm:t>
    </dgm:pt>
    <dgm:pt modelId="{2E272051-D3F2-47B1-A680-0DE010410950}">
      <dgm:prSet phldrT="[Text]"/>
      <dgm:spPr/>
      <dgm:t>
        <a:bodyPr/>
        <a:lstStyle/>
        <a:p>
          <a:r>
            <a:rPr lang="en-GB" dirty="0"/>
            <a:t>Lessons learned shared between managers and employees</a:t>
          </a:r>
          <a:endParaRPr lang="en-IE" dirty="0"/>
        </a:p>
      </dgm:t>
    </dgm:pt>
    <dgm:pt modelId="{55FED54F-D184-4722-BCD6-CDE8DD546316}" type="parTrans" cxnId="{B10C7E00-CDCD-438E-A5C6-6AFD0C8685DA}">
      <dgm:prSet/>
      <dgm:spPr/>
      <dgm:t>
        <a:bodyPr/>
        <a:lstStyle/>
        <a:p>
          <a:endParaRPr lang="en-IE"/>
        </a:p>
      </dgm:t>
    </dgm:pt>
    <dgm:pt modelId="{3C2FBDA2-5350-4AB2-A9F4-E59CEC9898C9}" type="sibTrans" cxnId="{B10C7E00-CDCD-438E-A5C6-6AFD0C8685DA}">
      <dgm:prSet/>
      <dgm:spPr/>
      <dgm:t>
        <a:bodyPr/>
        <a:lstStyle/>
        <a:p>
          <a:endParaRPr lang="en-IE"/>
        </a:p>
      </dgm:t>
    </dgm:pt>
    <dgm:pt modelId="{84C1B3F9-7545-4457-81AD-2DB4CDD1DC8A}">
      <dgm:prSet phldrT="[Text]"/>
      <dgm:spPr/>
      <dgm:t>
        <a:bodyPr/>
        <a:lstStyle/>
        <a:p>
          <a:r>
            <a:rPr lang="en-GB" dirty="0"/>
            <a:t>Selection of innovation project</a:t>
          </a:r>
          <a:endParaRPr lang="en-IE" dirty="0"/>
        </a:p>
      </dgm:t>
    </dgm:pt>
    <dgm:pt modelId="{581983E5-B411-4DD7-A947-BC8E56A8A297}" type="parTrans" cxnId="{D4DC67A4-4C0D-459C-B238-997701BCFBCC}">
      <dgm:prSet/>
      <dgm:spPr/>
      <dgm:t>
        <a:bodyPr/>
        <a:lstStyle/>
        <a:p>
          <a:endParaRPr lang="en-IE"/>
        </a:p>
      </dgm:t>
    </dgm:pt>
    <dgm:pt modelId="{761ED03E-D6A7-45FC-A9FA-281CA5E67342}" type="sibTrans" cxnId="{D4DC67A4-4C0D-459C-B238-997701BCFBCC}">
      <dgm:prSet/>
      <dgm:spPr/>
      <dgm:t>
        <a:bodyPr/>
        <a:lstStyle/>
        <a:p>
          <a:endParaRPr lang="en-IE"/>
        </a:p>
      </dgm:t>
    </dgm:pt>
    <dgm:pt modelId="{28FCD33F-291F-4684-849E-A2D662FE4871}" type="pres">
      <dgm:prSet presAssocID="{47FADB2C-1893-4C2C-8F25-9CCA963DBDE7}" presName="Name0" presStyleCnt="0">
        <dgm:presLayoutVars>
          <dgm:chMax val="7"/>
          <dgm:chPref val="7"/>
          <dgm:dir/>
        </dgm:presLayoutVars>
      </dgm:prSet>
      <dgm:spPr/>
    </dgm:pt>
    <dgm:pt modelId="{F45D65A8-676B-4ED9-9DE8-86E120D3695B}" type="pres">
      <dgm:prSet presAssocID="{47FADB2C-1893-4C2C-8F25-9CCA963DBDE7}" presName="Name1" presStyleCnt="0"/>
      <dgm:spPr/>
    </dgm:pt>
    <dgm:pt modelId="{4645E72E-F05D-437A-ADD1-3B74907AEB12}" type="pres">
      <dgm:prSet presAssocID="{47FADB2C-1893-4C2C-8F25-9CCA963DBDE7}" presName="cycle" presStyleCnt="0"/>
      <dgm:spPr/>
    </dgm:pt>
    <dgm:pt modelId="{64BDA3D2-6837-4513-A8D0-A07E6F705AB9}" type="pres">
      <dgm:prSet presAssocID="{47FADB2C-1893-4C2C-8F25-9CCA963DBDE7}" presName="srcNode" presStyleLbl="node1" presStyleIdx="0" presStyleCnt="4"/>
      <dgm:spPr/>
    </dgm:pt>
    <dgm:pt modelId="{D5C38AEF-8697-4C97-9BAE-6E11F03EC0BF}" type="pres">
      <dgm:prSet presAssocID="{47FADB2C-1893-4C2C-8F25-9CCA963DBDE7}" presName="conn" presStyleLbl="parChTrans1D2" presStyleIdx="0" presStyleCnt="1"/>
      <dgm:spPr/>
    </dgm:pt>
    <dgm:pt modelId="{008A5D6D-394D-45C0-A3FF-815E19ECB1CC}" type="pres">
      <dgm:prSet presAssocID="{47FADB2C-1893-4C2C-8F25-9CCA963DBDE7}" presName="extraNode" presStyleLbl="node1" presStyleIdx="0" presStyleCnt="4"/>
      <dgm:spPr/>
    </dgm:pt>
    <dgm:pt modelId="{30CBBDCD-83F5-4830-A4AE-D36EC847C30D}" type="pres">
      <dgm:prSet presAssocID="{47FADB2C-1893-4C2C-8F25-9CCA963DBDE7}" presName="dstNode" presStyleLbl="node1" presStyleIdx="0" presStyleCnt="4"/>
      <dgm:spPr/>
    </dgm:pt>
    <dgm:pt modelId="{F447F7C7-6EA6-4594-9BEC-1130D0773BF7}" type="pres">
      <dgm:prSet presAssocID="{C5D44D73-F340-4DB2-AF77-71522BA86C30}" presName="text_1" presStyleLbl="node1" presStyleIdx="0" presStyleCnt="4">
        <dgm:presLayoutVars>
          <dgm:bulletEnabled val="1"/>
        </dgm:presLayoutVars>
      </dgm:prSet>
      <dgm:spPr/>
    </dgm:pt>
    <dgm:pt modelId="{64ACD385-E3BF-478B-B6C2-D8D294B46690}" type="pres">
      <dgm:prSet presAssocID="{C5D44D73-F340-4DB2-AF77-71522BA86C30}" presName="accent_1" presStyleCnt="0"/>
      <dgm:spPr/>
    </dgm:pt>
    <dgm:pt modelId="{72F35EC3-B0DD-475B-BA87-6A3B51D8E1D1}" type="pres">
      <dgm:prSet presAssocID="{C5D44D73-F340-4DB2-AF77-71522BA86C30}" presName="accentRepeatNode" presStyleLbl="solidFgAcc1" presStyleIdx="0" presStyleCnt="4"/>
      <dgm:spPr/>
    </dgm:pt>
    <dgm:pt modelId="{C3EDBB75-AB5B-4E27-B387-7133FD3F7676}" type="pres">
      <dgm:prSet presAssocID="{84C1B3F9-7545-4457-81AD-2DB4CDD1DC8A}" presName="text_2" presStyleLbl="node1" presStyleIdx="1" presStyleCnt="4">
        <dgm:presLayoutVars>
          <dgm:bulletEnabled val="1"/>
        </dgm:presLayoutVars>
      </dgm:prSet>
      <dgm:spPr/>
    </dgm:pt>
    <dgm:pt modelId="{285F63FA-AC5A-42C3-B4B1-2FD79EE7F1A6}" type="pres">
      <dgm:prSet presAssocID="{84C1B3F9-7545-4457-81AD-2DB4CDD1DC8A}" presName="accent_2" presStyleCnt="0"/>
      <dgm:spPr/>
    </dgm:pt>
    <dgm:pt modelId="{3FF8D0D4-0780-4965-AA45-5177891DD5CE}" type="pres">
      <dgm:prSet presAssocID="{84C1B3F9-7545-4457-81AD-2DB4CDD1DC8A}" presName="accentRepeatNode" presStyleLbl="solidFgAcc1" presStyleIdx="1" presStyleCnt="4"/>
      <dgm:spPr/>
    </dgm:pt>
    <dgm:pt modelId="{E775C5D0-D842-46FD-B74F-7D98F4C8C22C}" type="pres">
      <dgm:prSet presAssocID="{ADA25361-1654-4F51-98F4-C0418FEBA5B0}" presName="text_3" presStyleLbl="node1" presStyleIdx="2" presStyleCnt="4">
        <dgm:presLayoutVars>
          <dgm:bulletEnabled val="1"/>
        </dgm:presLayoutVars>
      </dgm:prSet>
      <dgm:spPr/>
    </dgm:pt>
    <dgm:pt modelId="{4A742260-83D8-4640-A4A1-83BEC1188E61}" type="pres">
      <dgm:prSet presAssocID="{ADA25361-1654-4F51-98F4-C0418FEBA5B0}" presName="accent_3" presStyleCnt="0"/>
      <dgm:spPr/>
    </dgm:pt>
    <dgm:pt modelId="{D1EC7562-B539-44D1-881E-D641F6568356}" type="pres">
      <dgm:prSet presAssocID="{ADA25361-1654-4F51-98F4-C0418FEBA5B0}" presName="accentRepeatNode" presStyleLbl="solidFgAcc1" presStyleIdx="2" presStyleCnt="4"/>
      <dgm:spPr/>
    </dgm:pt>
    <dgm:pt modelId="{4F192BF3-9760-42DE-A213-59F0DD439233}" type="pres">
      <dgm:prSet presAssocID="{2E272051-D3F2-47B1-A680-0DE010410950}" presName="text_4" presStyleLbl="node1" presStyleIdx="3" presStyleCnt="4">
        <dgm:presLayoutVars>
          <dgm:bulletEnabled val="1"/>
        </dgm:presLayoutVars>
      </dgm:prSet>
      <dgm:spPr/>
    </dgm:pt>
    <dgm:pt modelId="{C07C0801-D298-41FC-A87A-5DA98FDAD83C}" type="pres">
      <dgm:prSet presAssocID="{2E272051-D3F2-47B1-A680-0DE010410950}" presName="accent_4" presStyleCnt="0"/>
      <dgm:spPr/>
    </dgm:pt>
    <dgm:pt modelId="{2B593882-B631-48C8-BC41-4054C88EE18E}" type="pres">
      <dgm:prSet presAssocID="{2E272051-D3F2-47B1-A680-0DE010410950}" presName="accentRepeatNode" presStyleLbl="solidFgAcc1" presStyleIdx="3" presStyleCnt="4"/>
      <dgm:spPr/>
    </dgm:pt>
  </dgm:ptLst>
  <dgm:cxnLst>
    <dgm:cxn modelId="{B10C7E00-CDCD-438E-A5C6-6AFD0C8685DA}" srcId="{47FADB2C-1893-4C2C-8F25-9CCA963DBDE7}" destId="{2E272051-D3F2-47B1-A680-0DE010410950}" srcOrd="3" destOrd="0" parTransId="{55FED54F-D184-4722-BCD6-CDE8DD546316}" sibTransId="{3C2FBDA2-5350-4AB2-A9F4-E59CEC9898C9}"/>
    <dgm:cxn modelId="{F656A21F-2A3D-43D4-AC54-AEB64B829446}" srcId="{47FADB2C-1893-4C2C-8F25-9CCA963DBDE7}" destId="{C5D44D73-F340-4DB2-AF77-71522BA86C30}" srcOrd="0" destOrd="0" parTransId="{5E8739CF-95B3-40AA-A34F-D5F613C3363C}" sibTransId="{3CC0876C-7787-4CA5-8C55-B94618E24339}"/>
    <dgm:cxn modelId="{B6343536-6B4B-479B-80DA-2A586927697D}" type="presOf" srcId="{C5D44D73-F340-4DB2-AF77-71522BA86C30}" destId="{F447F7C7-6EA6-4594-9BEC-1130D0773BF7}" srcOrd="0" destOrd="0" presId="urn:microsoft.com/office/officeart/2008/layout/VerticalCurvedList"/>
    <dgm:cxn modelId="{38FC773C-3788-40E8-B125-04A475C3AFF5}" type="presOf" srcId="{3CC0876C-7787-4CA5-8C55-B94618E24339}" destId="{D5C38AEF-8697-4C97-9BAE-6E11F03EC0BF}" srcOrd="0" destOrd="0" presId="urn:microsoft.com/office/officeart/2008/layout/VerticalCurvedList"/>
    <dgm:cxn modelId="{514FEB61-6F49-4B1C-BBA5-81792E86B9B1}" type="presOf" srcId="{2E272051-D3F2-47B1-A680-0DE010410950}" destId="{4F192BF3-9760-42DE-A213-59F0DD439233}" srcOrd="0" destOrd="0" presId="urn:microsoft.com/office/officeart/2008/layout/VerticalCurvedList"/>
    <dgm:cxn modelId="{00C5BB78-F9A0-43DA-B559-FEEABCD71AB7}" type="presOf" srcId="{84C1B3F9-7545-4457-81AD-2DB4CDD1DC8A}" destId="{C3EDBB75-AB5B-4E27-B387-7133FD3F7676}" srcOrd="0" destOrd="0" presId="urn:microsoft.com/office/officeart/2008/layout/VerticalCurvedList"/>
    <dgm:cxn modelId="{B10608A1-1877-4C56-82B6-2931CE0D629C}" type="presOf" srcId="{47FADB2C-1893-4C2C-8F25-9CCA963DBDE7}" destId="{28FCD33F-291F-4684-849E-A2D662FE4871}" srcOrd="0" destOrd="0" presId="urn:microsoft.com/office/officeart/2008/layout/VerticalCurvedList"/>
    <dgm:cxn modelId="{D4DC67A4-4C0D-459C-B238-997701BCFBCC}" srcId="{47FADB2C-1893-4C2C-8F25-9CCA963DBDE7}" destId="{84C1B3F9-7545-4457-81AD-2DB4CDD1DC8A}" srcOrd="1" destOrd="0" parTransId="{581983E5-B411-4DD7-A947-BC8E56A8A297}" sibTransId="{761ED03E-D6A7-45FC-A9FA-281CA5E67342}"/>
    <dgm:cxn modelId="{005ACBBA-AA55-47A2-802B-AA5A80F040A3}" type="presOf" srcId="{ADA25361-1654-4F51-98F4-C0418FEBA5B0}" destId="{E775C5D0-D842-46FD-B74F-7D98F4C8C22C}" srcOrd="0" destOrd="0" presId="urn:microsoft.com/office/officeart/2008/layout/VerticalCurvedList"/>
    <dgm:cxn modelId="{D0BB49E9-CBA8-480C-8E02-9E8E57128263}" srcId="{47FADB2C-1893-4C2C-8F25-9CCA963DBDE7}" destId="{ADA25361-1654-4F51-98F4-C0418FEBA5B0}" srcOrd="2" destOrd="0" parTransId="{5E4FB7C2-DE37-4937-BAF9-E93B5BC99972}" sibTransId="{06BB7735-ADEA-4A83-98AD-3D37E6F0DF75}"/>
    <dgm:cxn modelId="{D4C58D25-771E-4BC9-AB29-FA1726B6B405}" type="presParOf" srcId="{28FCD33F-291F-4684-849E-A2D662FE4871}" destId="{F45D65A8-676B-4ED9-9DE8-86E120D3695B}" srcOrd="0" destOrd="0" presId="urn:microsoft.com/office/officeart/2008/layout/VerticalCurvedList"/>
    <dgm:cxn modelId="{A29B90D3-1624-47DE-AAA0-C9CB05C7254C}" type="presParOf" srcId="{F45D65A8-676B-4ED9-9DE8-86E120D3695B}" destId="{4645E72E-F05D-437A-ADD1-3B74907AEB12}" srcOrd="0" destOrd="0" presId="urn:microsoft.com/office/officeart/2008/layout/VerticalCurvedList"/>
    <dgm:cxn modelId="{9DF7445A-3065-4219-A792-5E67E5526EE5}" type="presParOf" srcId="{4645E72E-F05D-437A-ADD1-3B74907AEB12}" destId="{64BDA3D2-6837-4513-A8D0-A07E6F705AB9}" srcOrd="0" destOrd="0" presId="urn:microsoft.com/office/officeart/2008/layout/VerticalCurvedList"/>
    <dgm:cxn modelId="{8776AC27-3A84-47AA-AF89-A46DCF0AD5E1}" type="presParOf" srcId="{4645E72E-F05D-437A-ADD1-3B74907AEB12}" destId="{D5C38AEF-8697-4C97-9BAE-6E11F03EC0BF}" srcOrd="1" destOrd="0" presId="urn:microsoft.com/office/officeart/2008/layout/VerticalCurvedList"/>
    <dgm:cxn modelId="{B8C90160-1779-4D26-91F7-8179A576FBFC}" type="presParOf" srcId="{4645E72E-F05D-437A-ADD1-3B74907AEB12}" destId="{008A5D6D-394D-45C0-A3FF-815E19ECB1CC}" srcOrd="2" destOrd="0" presId="urn:microsoft.com/office/officeart/2008/layout/VerticalCurvedList"/>
    <dgm:cxn modelId="{2CFD37D1-95F1-4D56-A079-9F66E2EEB520}" type="presParOf" srcId="{4645E72E-F05D-437A-ADD1-3B74907AEB12}" destId="{30CBBDCD-83F5-4830-A4AE-D36EC847C30D}" srcOrd="3" destOrd="0" presId="urn:microsoft.com/office/officeart/2008/layout/VerticalCurvedList"/>
    <dgm:cxn modelId="{DEED7E32-45A0-4729-8518-4B8FE863217B}" type="presParOf" srcId="{F45D65A8-676B-4ED9-9DE8-86E120D3695B}" destId="{F447F7C7-6EA6-4594-9BEC-1130D0773BF7}" srcOrd="1" destOrd="0" presId="urn:microsoft.com/office/officeart/2008/layout/VerticalCurvedList"/>
    <dgm:cxn modelId="{17BB8F96-7B6B-4C77-8AFA-56D4609D2968}" type="presParOf" srcId="{F45D65A8-676B-4ED9-9DE8-86E120D3695B}" destId="{64ACD385-E3BF-478B-B6C2-D8D294B46690}" srcOrd="2" destOrd="0" presId="urn:microsoft.com/office/officeart/2008/layout/VerticalCurvedList"/>
    <dgm:cxn modelId="{BB51CB55-0A27-4C47-BA1B-B4EE28C87AA0}" type="presParOf" srcId="{64ACD385-E3BF-478B-B6C2-D8D294B46690}" destId="{72F35EC3-B0DD-475B-BA87-6A3B51D8E1D1}" srcOrd="0" destOrd="0" presId="urn:microsoft.com/office/officeart/2008/layout/VerticalCurvedList"/>
    <dgm:cxn modelId="{434ABD59-1F25-4191-8DD3-FCD76AA85DEE}" type="presParOf" srcId="{F45D65A8-676B-4ED9-9DE8-86E120D3695B}" destId="{C3EDBB75-AB5B-4E27-B387-7133FD3F7676}" srcOrd="3" destOrd="0" presId="urn:microsoft.com/office/officeart/2008/layout/VerticalCurvedList"/>
    <dgm:cxn modelId="{7EB40052-FC77-4A6E-A9CE-A6ADBC27691B}" type="presParOf" srcId="{F45D65A8-676B-4ED9-9DE8-86E120D3695B}" destId="{285F63FA-AC5A-42C3-B4B1-2FD79EE7F1A6}" srcOrd="4" destOrd="0" presId="urn:microsoft.com/office/officeart/2008/layout/VerticalCurvedList"/>
    <dgm:cxn modelId="{820860AE-E1DE-4C7B-B6A2-F946FC7E48DA}" type="presParOf" srcId="{285F63FA-AC5A-42C3-B4B1-2FD79EE7F1A6}" destId="{3FF8D0D4-0780-4965-AA45-5177891DD5CE}" srcOrd="0" destOrd="0" presId="urn:microsoft.com/office/officeart/2008/layout/VerticalCurvedList"/>
    <dgm:cxn modelId="{891B4509-3920-42C2-8086-1143A23CCD43}" type="presParOf" srcId="{F45D65A8-676B-4ED9-9DE8-86E120D3695B}" destId="{E775C5D0-D842-46FD-B74F-7D98F4C8C22C}" srcOrd="5" destOrd="0" presId="urn:microsoft.com/office/officeart/2008/layout/VerticalCurvedList"/>
    <dgm:cxn modelId="{B1712851-72F7-47BF-857D-CD4E05EE5617}" type="presParOf" srcId="{F45D65A8-676B-4ED9-9DE8-86E120D3695B}" destId="{4A742260-83D8-4640-A4A1-83BEC1188E61}" srcOrd="6" destOrd="0" presId="urn:microsoft.com/office/officeart/2008/layout/VerticalCurvedList"/>
    <dgm:cxn modelId="{7C80B790-32E9-46A0-ACA6-733D3BACCCDB}" type="presParOf" srcId="{4A742260-83D8-4640-A4A1-83BEC1188E61}" destId="{D1EC7562-B539-44D1-881E-D641F6568356}" srcOrd="0" destOrd="0" presId="urn:microsoft.com/office/officeart/2008/layout/VerticalCurvedList"/>
    <dgm:cxn modelId="{6BE42BFB-933F-45F5-AF29-4D0B27714673}" type="presParOf" srcId="{F45D65A8-676B-4ED9-9DE8-86E120D3695B}" destId="{4F192BF3-9760-42DE-A213-59F0DD439233}" srcOrd="7" destOrd="0" presId="urn:microsoft.com/office/officeart/2008/layout/VerticalCurvedList"/>
    <dgm:cxn modelId="{4EC22297-0259-4C36-8E47-3BEBBA1CD3C0}" type="presParOf" srcId="{F45D65A8-676B-4ED9-9DE8-86E120D3695B}" destId="{C07C0801-D298-41FC-A87A-5DA98FDAD83C}" srcOrd="8" destOrd="0" presId="urn:microsoft.com/office/officeart/2008/layout/VerticalCurvedList"/>
    <dgm:cxn modelId="{FB14E3D8-EC81-49CB-8F14-2D1BCE4164CB}" type="presParOf" srcId="{C07C0801-D298-41FC-A87A-5DA98FDAD83C}" destId="{2B593882-B631-48C8-BC41-4054C88EE1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A2309-C8BE-42B9-87E6-F375080BC460}">
      <dsp:nvSpPr>
        <dsp:cNvPr id="0" name=""/>
        <dsp:cNvSpPr/>
      </dsp:nvSpPr>
      <dsp:spPr>
        <a:xfrm>
          <a:off x="-4590995" y="-703900"/>
          <a:ext cx="5468848" cy="5468848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7D849-0F06-4B5E-AE8A-453821EFFFD7}">
      <dsp:nvSpPr>
        <dsp:cNvPr id="0" name=""/>
        <dsp:cNvSpPr/>
      </dsp:nvSpPr>
      <dsp:spPr>
        <a:xfrm>
          <a:off x="459800" y="312213"/>
          <a:ext cx="4869859" cy="624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89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Innovation is part of the job</a:t>
          </a:r>
          <a:endParaRPr lang="en-IE" sz="1500" kern="1200" dirty="0"/>
        </a:p>
      </dsp:txBody>
      <dsp:txXfrm>
        <a:off x="459800" y="312213"/>
        <a:ext cx="4869859" cy="624751"/>
      </dsp:txXfrm>
    </dsp:sp>
    <dsp:sp modelId="{90BD68AB-3803-43FE-B0CF-7B0C5D9332A8}">
      <dsp:nvSpPr>
        <dsp:cNvPr id="0" name=""/>
        <dsp:cNvSpPr/>
      </dsp:nvSpPr>
      <dsp:spPr>
        <a:xfrm>
          <a:off x="69331" y="234119"/>
          <a:ext cx="780939" cy="780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CFCC6F-695E-4906-85A8-0C1E01BC21EB}">
      <dsp:nvSpPr>
        <dsp:cNvPr id="0" name=""/>
        <dsp:cNvSpPr/>
      </dsp:nvSpPr>
      <dsp:spPr>
        <a:xfrm>
          <a:off x="817985" y="1249503"/>
          <a:ext cx="4511674" cy="624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89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Job descriptions evolve</a:t>
          </a:r>
          <a:endParaRPr lang="en-IE" sz="1500" kern="1200" dirty="0"/>
        </a:p>
      </dsp:txBody>
      <dsp:txXfrm>
        <a:off x="817985" y="1249503"/>
        <a:ext cx="4511674" cy="624751"/>
      </dsp:txXfrm>
    </dsp:sp>
    <dsp:sp modelId="{32E301C5-F77F-4AB4-BBCF-95FF5F5C6FB3}">
      <dsp:nvSpPr>
        <dsp:cNvPr id="0" name=""/>
        <dsp:cNvSpPr/>
      </dsp:nvSpPr>
      <dsp:spPr>
        <a:xfrm>
          <a:off x="427515" y="1171409"/>
          <a:ext cx="780939" cy="780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8CA0D2-ED75-437B-A3B1-BB80DC1B3BB2}">
      <dsp:nvSpPr>
        <dsp:cNvPr id="0" name=""/>
        <dsp:cNvSpPr/>
      </dsp:nvSpPr>
      <dsp:spPr>
        <a:xfrm>
          <a:off x="817985" y="2186793"/>
          <a:ext cx="4511674" cy="624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89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Management open attitude towards failure; dedicated group meetings for harvesting ideas</a:t>
          </a:r>
          <a:endParaRPr lang="en-IE" sz="1500" kern="1200" dirty="0"/>
        </a:p>
      </dsp:txBody>
      <dsp:txXfrm>
        <a:off x="817985" y="2186793"/>
        <a:ext cx="4511674" cy="624751"/>
      </dsp:txXfrm>
    </dsp:sp>
    <dsp:sp modelId="{286C72DC-E505-424E-AF49-DD60EA8DE967}">
      <dsp:nvSpPr>
        <dsp:cNvPr id="0" name=""/>
        <dsp:cNvSpPr/>
      </dsp:nvSpPr>
      <dsp:spPr>
        <a:xfrm>
          <a:off x="427515" y="2108699"/>
          <a:ext cx="780939" cy="780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6D71F3-547E-4BFD-8926-50E780E501FC}">
      <dsp:nvSpPr>
        <dsp:cNvPr id="0" name=""/>
        <dsp:cNvSpPr/>
      </dsp:nvSpPr>
      <dsp:spPr>
        <a:xfrm>
          <a:off x="459800" y="3124083"/>
          <a:ext cx="4869859" cy="624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89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Work with suppliers, partners, research, tech centres to define problem &amp; solution</a:t>
          </a:r>
          <a:endParaRPr lang="en-IE" sz="1500" kern="1200" dirty="0"/>
        </a:p>
      </dsp:txBody>
      <dsp:txXfrm>
        <a:off x="459800" y="3124083"/>
        <a:ext cx="4869859" cy="624751"/>
      </dsp:txXfrm>
    </dsp:sp>
    <dsp:sp modelId="{D74EF3A9-BAC1-4671-A528-0C1F6FFC68D7}">
      <dsp:nvSpPr>
        <dsp:cNvPr id="0" name=""/>
        <dsp:cNvSpPr/>
      </dsp:nvSpPr>
      <dsp:spPr>
        <a:xfrm>
          <a:off x="69331" y="3045989"/>
          <a:ext cx="780939" cy="780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02709-6A02-4780-A834-C7AE17261E53}">
      <dsp:nvSpPr>
        <dsp:cNvPr id="0" name=""/>
        <dsp:cNvSpPr/>
      </dsp:nvSpPr>
      <dsp:spPr>
        <a:xfrm>
          <a:off x="-4590995" y="-703900"/>
          <a:ext cx="5468848" cy="5468848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C4FE2-E10C-46AA-A22C-D9E1FEBFEF50}">
      <dsp:nvSpPr>
        <dsp:cNvPr id="0" name=""/>
        <dsp:cNvSpPr/>
      </dsp:nvSpPr>
      <dsp:spPr>
        <a:xfrm>
          <a:off x="459800" y="312213"/>
          <a:ext cx="4869859" cy="624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89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Cross-unit cooperation</a:t>
          </a:r>
          <a:endParaRPr lang="en-IE" sz="2800" kern="1200" dirty="0"/>
        </a:p>
      </dsp:txBody>
      <dsp:txXfrm>
        <a:off x="459800" y="312213"/>
        <a:ext cx="4869859" cy="624751"/>
      </dsp:txXfrm>
    </dsp:sp>
    <dsp:sp modelId="{6C6BED8F-B6DE-4F10-B475-80847C91486F}">
      <dsp:nvSpPr>
        <dsp:cNvPr id="0" name=""/>
        <dsp:cNvSpPr/>
      </dsp:nvSpPr>
      <dsp:spPr>
        <a:xfrm>
          <a:off x="69331" y="234119"/>
          <a:ext cx="780939" cy="780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126BC-9A4A-44D5-BE27-EE3885642389}">
      <dsp:nvSpPr>
        <dsp:cNvPr id="0" name=""/>
        <dsp:cNvSpPr/>
      </dsp:nvSpPr>
      <dsp:spPr>
        <a:xfrm>
          <a:off x="817985" y="1249503"/>
          <a:ext cx="4511674" cy="624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89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Recruit for the ‘right fit’</a:t>
          </a:r>
          <a:endParaRPr lang="en-IE" sz="2800" kern="1200" dirty="0"/>
        </a:p>
      </dsp:txBody>
      <dsp:txXfrm>
        <a:off x="817985" y="1249503"/>
        <a:ext cx="4511674" cy="624751"/>
      </dsp:txXfrm>
    </dsp:sp>
    <dsp:sp modelId="{7CD855A6-554B-4EB6-8BE8-3BE064DA9544}">
      <dsp:nvSpPr>
        <dsp:cNvPr id="0" name=""/>
        <dsp:cNvSpPr/>
      </dsp:nvSpPr>
      <dsp:spPr>
        <a:xfrm>
          <a:off x="427515" y="1171409"/>
          <a:ext cx="780939" cy="780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E4E8F-8B49-47A6-893A-7E702EF959B2}">
      <dsp:nvSpPr>
        <dsp:cNvPr id="0" name=""/>
        <dsp:cNvSpPr/>
      </dsp:nvSpPr>
      <dsp:spPr>
        <a:xfrm>
          <a:off x="817985" y="2186793"/>
          <a:ext cx="4511674" cy="624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89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Training is an investment</a:t>
          </a:r>
          <a:endParaRPr lang="en-IE" sz="2800" kern="1200" dirty="0"/>
        </a:p>
      </dsp:txBody>
      <dsp:txXfrm>
        <a:off x="817985" y="2186793"/>
        <a:ext cx="4511674" cy="624751"/>
      </dsp:txXfrm>
    </dsp:sp>
    <dsp:sp modelId="{6A29FDB3-C865-4E6E-B8AF-65DA2A7CB816}">
      <dsp:nvSpPr>
        <dsp:cNvPr id="0" name=""/>
        <dsp:cNvSpPr/>
      </dsp:nvSpPr>
      <dsp:spPr>
        <a:xfrm>
          <a:off x="427515" y="2108699"/>
          <a:ext cx="780939" cy="780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0D6DD-7021-4922-9A69-B61B2B922B52}">
      <dsp:nvSpPr>
        <dsp:cNvPr id="0" name=""/>
        <dsp:cNvSpPr/>
      </dsp:nvSpPr>
      <dsp:spPr>
        <a:xfrm>
          <a:off x="459800" y="3124083"/>
          <a:ext cx="4869859" cy="624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89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Monetary rewards</a:t>
          </a:r>
          <a:endParaRPr lang="en-IE" sz="2800" kern="1200" dirty="0"/>
        </a:p>
      </dsp:txBody>
      <dsp:txXfrm>
        <a:off x="459800" y="3124083"/>
        <a:ext cx="4869859" cy="624751"/>
      </dsp:txXfrm>
    </dsp:sp>
    <dsp:sp modelId="{D30D7EB9-BEAA-4ADF-944F-93ABF84071C4}">
      <dsp:nvSpPr>
        <dsp:cNvPr id="0" name=""/>
        <dsp:cNvSpPr/>
      </dsp:nvSpPr>
      <dsp:spPr>
        <a:xfrm>
          <a:off x="69331" y="3045989"/>
          <a:ext cx="780939" cy="780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38AEF-8697-4C97-9BAE-6E11F03EC0BF}">
      <dsp:nvSpPr>
        <dsp:cNvPr id="0" name=""/>
        <dsp:cNvSpPr/>
      </dsp:nvSpPr>
      <dsp:spPr>
        <a:xfrm>
          <a:off x="-4590995" y="-703900"/>
          <a:ext cx="5468848" cy="5468848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7F7C7-6EA6-4594-9BEC-1130D0773BF7}">
      <dsp:nvSpPr>
        <dsp:cNvPr id="0" name=""/>
        <dsp:cNvSpPr/>
      </dsp:nvSpPr>
      <dsp:spPr>
        <a:xfrm>
          <a:off x="459800" y="312213"/>
          <a:ext cx="4869859" cy="6247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89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Part of the work organisation and HR system</a:t>
          </a:r>
          <a:endParaRPr lang="en-IE" sz="1900" kern="1200" dirty="0"/>
        </a:p>
      </dsp:txBody>
      <dsp:txXfrm>
        <a:off x="459800" y="312213"/>
        <a:ext cx="4869859" cy="624751"/>
      </dsp:txXfrm>
    </dsp:sp>
    <dsp:sp modelId="{72F35EC3-B0DD-475B-BA87-6A3B51D8E1D1}">
      <dsp:nvSpPr>
        <dsp:cNvPr id="0" name=""/>
        <dsp:cNvSpPr/>
      </dsp:nvSpPr>
      <dsp:spPr>
        <a:xfrm>
          <a:off x="69331" y="234119"/>
          <a:ext cx="780939" cy="780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DBB75-AB5B-4E27-B387-7133FD3F7676}">
      <dsp:nvSpPr>
        <dsp:cNvPr id="0" name=""/>
        <dsp:cNvSpPr/>
      </dsp:nvSpPr>
      <dsp:spPr>
        <a:xfrm>
          <a:off x="817985" y="1249503"/>
          <a:ext cx="4511674" cy="6247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89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Selection of innovation project</a:t>
          </a:r>
          <a:endParaRPr lang="en-IE" sz="1900" kern="1200" dirty="0"/>
        </a:p>
      </dsp:txBody>
      <dsp:txXfrm>
        <a:off x="817985" y="1249503"/>
        <a:ext cx="4511674" cy="624751"/>
      </dsp:txXfrm>
    </dsp:sp>
    <dsp:sp modelId="{3FF8D0D4-0780-4965-AA45-5177891DD5CE}">
      <dsp:nvSpPr>
        <dsp:cNvPr id="0" name=""/>
        <dsp:cNvSpPr/>
      </dsp:nvSpPr>
      <dsp:spPr>
        <a:xfrm>
          <a:off x="427515" y="1171409"/>
          <a:ext cx="780939" cy="780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5C5D0-D842-46FD-B74F-7D98F4C8C22C}">
      <dsp:nvSpPr>
        <dsp:cNvPr id="0" name=""/>
        <dsp:cNvSpPr/>
      </dsp:nvSpPr>
      <dsp:spPr>
        <a:xfrm>
          <a:off x="817985" y="2186793"/>
          <a:ext cx="4511674" cy="6247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89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Changes in production process or services</a:t>
          </a:r>
          <a:endParaRPr lang="en-IE" sz="1900" kern="1200" dirty="0"/>
        </a:p>
      </dsp:txBody>
      <dsp:txXfrm>
        <a:off x="817985" y="2186793"/>
        <a:ext cx="4511674" cy="624751"/>
      </dsp:txXfrm>
    </dsp:sp>
    <dsp:sp modelId="{D1EC7562-B539-44D1-881E-D641F6568356}">
      <dsp:nvSpPr>
        <dsp:cNvPr id="0" name=""/>
        <dsp:cNvSpPr/>
      </dsp:nvSpPr>
      <dsp:spPr>
        <a:xfrm>
          <a:off x="427515" y="2108699"/>
          <a:ext cx="780939" cy="780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92BF3-9760-42DE-A213-59F0DD439233}">
      <dsp:nvSpPr>
        <dsp:cNvPr id="0" name=""/>
        <dsp:cNvSpPr/>
      </dsp:nvSpPr>
      <dsp:spPr>
        <a:xfrm>
          <a:off x="459800" y="3124083"/>
          <a:ext cx="4869859" cy="6247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89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Lessons learned shared between managers and employees</a:t>
          </a:r>
          <a:endParaRPr lang="en-IE" sz="1900" kern="1200" dirty="0"/>
        </a:p>
      </dsp:txBody>
      <dsp:txXfrm>
        <a:off x="459800" y="3124083"/>
        <a:ext cx="4869859" cy="624751"/>
      </dsp:txXfrm>
    </dsp:sp>
    <dsp:sp modelId="{2B593882-B631-48C8-BC41-4054C88EE18E}">
      <dsp:nvSpPr>
        <dsp:cNvPr id="0" name=""/>
        <dsp:cNvSpPr/>
      </dsp:nvSpPr>
      <dsp:spPr>
        <a:xfrm>
          <a:off x="69331" y="3045989"/>
          <a:ext cx="780939" cy="780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0.53743</cdr:x>
      <cdr:y>0.30961</cdr:y>
    </cdr:from>
    <cdr:to>
      <cdr:x>0.78957</cdr:x>
      <cdr:y>0.40961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0456CCE-0F8A-4DE2-97B6-678ED3EFDE62}"/>
            </a:ext>
          </a:extLst>
        </cdr:cNvPr>
        <cdr:cNvSpPr txBox="1"/>
      </cdr:nvSpPr>
      <cdr:spPr>
        <a:xfrm xmlns:a="http://schemas.openxmlformats.org/drawingml/2006/main">
          <a:off x="3344273" y="1644929"/>
          <a:ext cx="1569005" cy="531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rIns="0" rtlCol="0"/>
        <a:lstStyle xmlns:a="http://schemas.openxmlformats.org/drawingml/2006/main"/>
        <a:p xmlns:a="http://schemas.openxmlformats.org/drawingml/2006/main">
          <a:r>
            <a:rPr lang="en-IE" sz="1100" dirty="0">
              <a:effectLst/>
              <a:latin typeface="+mn-lt"/>
              <a:ea typeface="+mn-ea"/>
              <a:cs typeface="+mn-cs"/>
              <a:sym typeface="Wingdings" panose="05000000000000000000" pitchFamily="2" charset="2"/>
            </a:rPr>
            <a:t></a:t>
          </a:r>
          <a:r>
            <a:rPr lang="en-IE" sz="1100" dirty="0">
              <a:effectLst/>
              <a:latin typeface="+mn-lt"/>
              <a:ea typeface="+mn-ea"/>
              <a:cs typeface="+mn-cs"/>
            </a:rPr>
            <a:t> low task discretion</a:t>
          </a:r>
          <a:endParaRPr lang="en-GB" sz="11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en-IE" sz="1100" dirty="0">
              <a:effectLst/>
              <a:latin typeface="+mn-lt"/>
              <a:ea typeface="+mn-ea"/>
              <a:cs typeface="+mn-cs"/>
              <a:sym typeface="Wingdings" panose="05000000000000000000" pitchFamily="2" charset="2"/>
            </a:rPr>
            <a:t></a:t>
          </a:r>
          <a:r>
            <a:rPr lang="en-IE" sz="1100" dirty="0">
              <a:effectLst/>
              <a:latin typeface="+mn-lt"/>
              <a:ea typeface="+mn-ea"/>
              <a:cs typeface="+mn-cs"/>
            </a:rPr>
            <a:t> low organisational participation</a:t>
          </a:r>
          <a:endParaRPr lang="en-GB" sz="11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0.408</cdr:x>
      <cdr:y>0.68451</cdr:y>
    </cdr:from>
    <cdr:to>
      <cdr:x>0.66014</cdr:x>
      <cdr:y>0.7845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699667C-8819-4767-9AF5-7257B27BE52B}"/>
            </a:ext>
          </a:extLst>
        </cdr:cNvPr>
        <cdr:cNvSpPr txBox="1"/>
      </cdr:nvSpPr>
      <cdr:spPr>
        <a:xfrm xmlns:a="http://schemas.openxmlformats.org/drawingml/2006/main">
          <a:off x="3027664" y="3504299"/>
          <a:ext cx="1871066" cy="511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r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100" dirty="0">
              <a:effectLst/>
              <a:latin typeface="+mn-lt"/>
              <a:ea typeface="+mn-ea"/>
              <a:cs typeface="+mn-cs"/>
              <a:sym typeface="Wingdings" panose="05000000000000000000" pitchFamily="2" charset="2"/>
            </a:rPr>
            <a:t></a:t>
          </a:r>
          <a:r>
            <a:rPr lang="en-IE" sz="1100" dirty="0">
              <a:effectLst/>
              <a:latin typeface="+mn-lt"/>
              <a:ea typeface="+mn-ea"/>
              <a:cs typeface="+mn-cs"/>
            </a:rPr>
            <a:t> high task discretion</a:t>
          </a:r>
          <a:endParaRPr lang="en-GB" sz="11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en-IE" sz="1100" dirty="0">
              <a:effectLst/>
              <a:latin typeface="+mn-lt"/>
              <a:ea typeface="+mn-ea"/>
              <a:cs typeface="+mn-cs"/>
              <a:sym typeface="Wingdings" panose="05000000000000000000" pitchFamily="2" charset="2"/>
            </a:rPr>
            <a:t></a:t>
          </a:r>
          <a:r>
            <a:rPr lang="en-IE" sz="1100" dirty="0">
              <a:effectLst/>
              <a:latin typeface="+mn-lt"/>
              <a:ea typeface="+mn-ea"/>
              <a:cs typeface="+mn-cs"/>
            </a:rPr>
            <a:t> high organisational participation</a:t>
          </a:r>
          <a:endParaRPr lang="en-GB" sz="11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0.23705</cdr:x>
      <cdr:y>0.43556</cdr:y>
    </cdr:from>
    <cdr:to>
      <cdr:x>0.48919</cdr:x>
      <cdr:y>0.53556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6699667C-8819-4767-9AF5-7257B27BE52B}"/>
            </a:ext>
          </a:extLst>
        </cdr:cNvPr>
        <cdr:cNvSpPr txBox="1"/>
      </cdr:nvSpPr>
      <cdr:spPr>
        <a:xfrm xmlns:a="http://schemas.openxmlformats.org/drawingml/2006/main">
          <a:off x="1869282" y="2229834"/>
          <a:ext cx="1988243" cy="511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r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100" dirty="0">
              <a:effectLst/>
              <a:latin typeface="+mn-lt"/>
              <a:ea typeface="+mn-ea"/>
              <a:cs typeface="+mn-cs"/>
              <a:sym typeface="Wingdings" panose="05000000000000000000" pitchFamily="2" charset="2"/>
            </a:rPr>
            <a:t></a:t>
          </a:r>
          <a:r>
            <a:rPr lang="en-IE" sz="1100" dirty="0">
              <a:effectLst/>
              <a:latin typeface="+mn-lt"/>
              <a:ea typeface="+mn-ea"/>
              <a:cs typeface="+mn-cs"/>
            </a:rPr>
            <a:t> high task discretion</a:t>
          </a:r>
          <a:endParaRPr lang="en-GB" sz="11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en-IE" sz="1100" dirty="0">
              <a:effectLst/>
              <a:latin typeface="+mn-lt"/>
              <a:ea typeface="+mn-ea"/>
              <a:cs typeface="+mn-cs"/>
              <a:sym typeface="Wingdings" panose="05000000000000000000" pitchFamily="2" charset="2"/>
            </a:rPr>
            <a:t></a:t>
          </a:r>
          <a:r>
            <a:rPr lang="en-IE" sz="1100" dirty="0">
              <a:effectLst/>
              <a:latin typeface="+mn-lt"/>
              <a:ea typeface="+mn-ea"/>
              <a:cs typeface="+mn-cs"/>
            </a:rPr>
            <a:t> low organisational participation</a:t>
          </a:r>
          <a:endParaRPr lang="en-GB" sz="11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0.32358</cdr:x>
      <cdr:y>0.22951</cdr:y>
    </cdr:from>
    <cdr:to>
      <cdr:x>0.56359</cdr:x>
      <cdr:y>0.32951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6699667C-8819-4767-9AF5-7257B27BE52B}"/>
            </a:ext>
          </a:extLst>
        </cdr:cNvPr>
        <cdr:cNvSpPr txBox="1"/>
      </cdr:nvSpPr>
      <cdr:spPr>
        <a:xfrm xmlns:a="http://schemas.openxmlformats.org/drawingml/2006/main">
          <a:off x="2551611" y="1174944"/>
          <a:ext cx="1892570" cy="511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r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100" dirty="0">
              <a:effectLst/>
              <a:latin typeface="+mn-lt"/>
              <a:ea typeface="+mn-ea"/>
              <a:cs typeface="+mn-cs"/>
              <a:sym typeface="Wingdings" panose="05000000000000000000" pitchFamily="2" charset="2"/>
            </a:rPr>
            <a:t></a:t>
          </a:r>
          <a:r>
            <a:rPr lang="en-IE" sz="1100" dirty="0">
              <a:effectLst/>
              <a:latin typeface="+mn-lt"/>
              <a:ea typeface="+mn-ea"/>
              <a:cs typeface="+mn-cs"/>
            </a:rPr>
            <a:t> low task discretion</a:t>
          </a:r>
          <a:endParaRPr lang="en-GB" sz="11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en-IE" sz="1100" dirty="0">
              <a:effectLst/>
              <a:latin typeface="+mn-lt"/>
              <a:ea typeface="+mn-ea"/>
              <a:cs typeface="+mn-cs"/>
              <a:sym typeface="Wingdings" panose="05000000000000000000" pitchFamily="2" charset="2"/>
            </a:rPr>
            <a:t></a:t>
          </a:r>
          <a:r>
            <a:rPr lang="en-IE" sz="1100" dirty="0">
              <a:effectLst/>
              <a:latin typeface="+mn-lt"/>
              <a:ea typeface="+mn-ea"/>
              <a:cs typeface="+mn-cs"/>
            </a:rPr>
            <a:t> high organisational </a:t>
          </a:r>
          <a:br>
            <a:rPr lang="en-IE" sz="1100" dirty="0">
              <a:effectLst/>
              <a:latin typeface="+mn-lt"/>
              <a:ea typeface="+mn-ea"/>
              <a:cs typeface="+mn-cs"/>
            </a:rPr>
          </a:br>
          <a:r>
            <a:rPr lang="en-IE" sz="1100" dirty="0">
              <a:effectLst/>
              <a:latin typeface="+mn-lt"/>
              <a:ea typeface="+mn-ea"/>
              <a:cs typeface="+mn-cs"/>
            </a:rPr>
            <a:t>   participation</a:t>
          </a:r>
          <a:endParaRPr lang="en-GB" sz="11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0.47682</cdr:x>
      <cdr:y>0.7877</cdr:y>
    </cdr:from>
    <cdr:to>
      <cdr:x>0.5547</cdr:x>
      <cdr:y>1</cdr:y>
    </cdr:to>
    <cdr:sp macro="" textlink="">
      <cdr:nvSpPr>
        <cdr:cNvPr id="5" name="Arrow: Up 4">
          <a:extLst xmlns:a="http://schemas.openxmlformats.org/drawingml/2006/main">
            <a:ext uri="{FF2B5EF4-FFF2-40B4-BE49-F238E27FC236}">
              <a16:creationId xmlns:a16="http://schemas.microsoft.com/office/drawing/2014/main" id="{072FD152-183E-4F9B-A229-80B85FA72D4B}"/>
            </a:ext>
          </a:extLst>
        </cdr:cNvPr>
        <cdr:cNvSpPr/>
      </cdr:nvSpPr>
      <cdr:spPr>
        <a:xfrm xmlns:a="http://schemas.openxmlformats.org/drawingml/2006/main">
          <a:off x="2967146" y="3630105"/>
          <a:ext cx="484632" cy="978408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4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0.04217</cdr:x>
      <cdr:y>0.93769</cdr:y>
    </cdr:from>
    <cdr:to>
      <cdr:x>0.31326</cdr:x>
      <cdr:y>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FB6EDAEC-7286-4BB5-ACDF-A786AB3B61C8}"/>
            </a:ext>
          </a:extLst>
        </cdr:cNvPr>
        <cdr:cNvSpPr txBox="1"/>
      </cdr:nvSpPr>
      <cdr:spPr>
        <a:xfrm xmlns:a="http://schemas.openxmlformats.org/drawingml/2006/main">
          <a:off x="262419" y="4981902"/>
          <a:ext cx="1686910" cy="331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/>
            <a:t>Source: Eurofound, 2020</a:t>
          </a:r>
          <a:endParaRPr lang="en-IE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58B5E-C087-4D0B-8F68-FF0C99E9C94E}" type="datetimeFigureOut">
              <a:rPr lang="en-IE" smtClean="0"/>
              <a:t>25/11/2021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550FD-AE66-4E62-BA06-5816F12809C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208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550FD-AE66-4E62-BA06-5816F12809C0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92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550FD-AE66-4E62-BA06-5816F12809C0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451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Task discretion</a:t>
            </a:r>
          </a:p>
          <a:p>
            <a:r>
              <a:rPr lang="en-GB" dirty="0"/>
              <a:t>Are you able to choose or change: 1) your order of tasks; 2) your methods of work; 3) your speed or rate of work (Yes/No)</a:t>
            </a:r>
          </a:p>
          <a:p>
            <a:r>
              <a:rPr lang="en-GB" dirty="0"/>
              <a:t>Individual organisational influence</a:t>
            </a:r>
          </a:p>
          <a:p>
            <a:r>
              <a:rPr lang="en-GB" dirty="0"/>
              <a:t>Which statement best describes your work situation: 1) You are involved in improving the work organisation or work processes of your department or organisation; 2) You can influence decisions that are important for your work. (Always, Most of the time, Sometimes, Rarely, Never)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550FD-AE66-4E62-BA06-5816F12809C0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499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550FD-AE66-4E62-BA06-5816F12809C0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628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F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2" b="20173"/>
          <a:stretch/>
        </p:blipFill>
        <p:spPr>
          <a:xfrm>
            <a:off x="0" y="2179529"/>
            <a:ext cx="12192000" cy="316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48880"/>
            <a:ext cx="10363200" cy="93610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306725"/>
            <a:ext cx="10369152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41" y="590814"/>
            <a:ext cx="5943600" cy="80355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56D40-1E43-444C-BA75-87B42D1C7D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3976538"/>
            <a:ext cx="10366375" cy="5467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96D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D60B70-6EA8-450D-B1A7-86A46C59D2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225" y="4545013"/>
            <a:ext cx="10366375" cy="615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96D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F_Title and Bullet Tex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4001" y="1224000"/>
            <a:ext cx="11423657" cy="4608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fld id="{C1DE63A6-1FFE-4E67-818E-E1A0390E44E0}" type="datetimeFigureOut">
              <a:rPr lang="en-IE" smtClean="0"/>
              <a:pPr/>
              <a:t>25/11/2021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F_Title and Bullet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fld id="{C1DE63A6-1FFE-4E67-818E-E1A0390E44E0}" type="datetimeFigureOut">
              <a:rPr lang="en-IE" smtClean="0"/>
              <a:pPr/>
              <a:t>25/11/2021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550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F_Title &amp; Two Column Conten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4001" y="1224000"/>
            <a:ext cx="11423657" cy="4608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EF_Title &amp; Two Column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660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F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F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F_Picture an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2">
            <a:extLst>
              <a:ext uri="{FF2B5EF4-FFF2-40B4-BE49-F238E27FC236}">
                <a16:creationId xmlns:a16="http://schemas.microsoft.com/office/drawing/2014/main" id="{30D32AC1-23D8-4850-AAD4-12E8058C59C3}"/>
              </a:ext>
            </a:extLst>
          </p:cNvPr>
          <p:cNvSpPr/>
          <p:nvPr/>
        </p:nvSpPr>
        <p:spPr>
          <a:xfrm>
            <a:off x="445615" y="4304633"/>
            <a:ext cx="7432841" cy="1510631"/>
          </a:xfrm>
          <a:prstGeom prst="round2SameRect">
            <a:avLst>
              <a:gd name="adj1" fmla="val 0"/>
              <a:gd name="adj2" fmla="val 18015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31B27-A28A-430F-8948-84294E30B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02884" y="685800"/>
            <a:ext cx="9556749" cy="4362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8E75EB-910C-4978-8735-A8FBD93B68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615" y="4304632"/>
            <a:ext cx="7432841" cy="1260000"/>
          </a:xfrm>
          <a:solidFill>
            <a:srgbClr val="143058"/>
          </a:solidFill>
          <a:ln>
            <a:solidFill>
              <a:srgbClr val="143058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4460CF-7478-4D43-AC04-FF9AE7B313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4148" y="4470524"/>
            <a:ext cx="6335775" cy="57772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E" dirty="0"/>
              <a:t>Main Text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A2834BD-C6B7-4C6B-9105-5B80B3ED20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4149" y="5048251"/>
            <a:ext cx="6335773" cy="3921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E" dirty="0"/>
              <a:t>Sub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4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1" y="1340769"/>
            <a:ext cx="11329259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pic>
        <p:nvPicPr>
          <p:cNvPr id="8" name="Picture 7" descr="EF2015_Logo_landscape_Colour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65" y="6412802"/>
            <a:ext cx="1476000" cy="252222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335360" y="6192000"/>
            <a:ext cx="11425269" cy="0"/>
          </a:xfrm>
          <a:prstGeom prst="line">
            <a:avLst/>
          </a:prstGeom>
          <a:ln w="762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</a:defRPr>
            </a:lvl1pPr>
          </a:lstStyle>
          <a:p>
            <a:fld id="{455459BC-FB4E-4FEB-A8AF-9E2C740BEC10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64" r:id="rId4"/>
    <p:sldLayoutId id="2147483674" r:id="rId5"/>
    <p:sldLayoutId id="2147483666" r:id="rId6"/>
    <p:sldLayoutId id="2147483667" r:id="rId7"/>
    <p:sldLayoutId id="2147483676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found.europa.eu/publications/blog/what-can-companies-do-to-spark-innovation-in-the-workplace" TargetMode="External"/><Relationship Id="rId2" Type="http://schemas.openxmlformats.org/officeDocument/2006/relationships/hyperlink" Target="https://www.eurofound.europa.eu/publications/policy-brief/2021/innovation-in-eu-companies-do-workplace-practices-mat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rofound.europa.eu/sites/default/files/ef_publication/field_ef_document/ef21001en.pdf" TargetMode="External"/><Relationship Id="rId5" Type="http://schemas.openxmlformats.org/officeDocument/2006/relationships/hyperlink" Target="https://www.eurofound.europa.eu/surveys/european-company-surveys#:~:text=%C2%A0European%20Company%20Survey%202019%C2%A0-%20Workplace%20practices%20unlocking%20employee%20potential" TargetMode="External"/><Relationship Id="rId4" Type="http://schemas.openxmlformats.org/officeDocument/2006/relationships/hyperlink" Target="https://www.eurofound.europa.eu/sites/default/files/wpef21002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A40E-0C3A-4362-89CF-FAEAA7E25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Innovation and digitalisation: company practices and social dialogue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68152-3F4F-46F8-AB3A-465AAA7B16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Stavroula Demetriades 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E260F-ECE4-47DC-8EFB-004B0B572F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3703169"/>
            <a:ext cx="10366375" cy="546735"/>
          </a:xfrm>
        </p:spPr>
        <p:txBody>
          <a:bodyPr/>
          <a:lstStyle/>
          <a:p>
            <a:r>
              <a:rPr lang="en-GB" dirty="0"/>
              <a:t>Senior Research Manager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6BE00-AF79-44CA-B9BB-BFD40064A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4545012"/>
            <a:ext cx="10366375" cy="804227"/>
          </a:xfrm>
        </p:spPr>
        <p:txBody>
          <a:bodyPr>
            <a:normAutofit/>
          </a:bodyPr>
          <a:lstStyle/>
          <a:p>
            <a:r>
              <a:rPr lang="en-GB" dirty="0"/>
              <a:t>ADAPT Conference ‘work and its value’ 24-26 November 2021</a:t>
            </a:r>
          </a:p>
          <a:p>
            <a:r>
              <a:rPr lang="en-GB" dirty="0"/>
              <a:t>Workshop: Industrial relations and social dialogue for an economy and society 4.0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2808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5F308-FB66-4C73-8F50-B7E538972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elements for successful technology implementation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AAA3D-73FE-4786-850A-EDC23B250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60" y="1308195"/>
            <a:ext cx="9063990" cy="4155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ECC0FD-ECDF-448F-B86E-792C737C70CC}"/>
              </a:ext>
            </a:extLst>
          </p:cNvPr>
          <p:cNvSpPr txBox="1"/>
          <p:nvPr/>
        </p:nvSpPr>
        <p:spPr>
          <a:xfrm flipH="1">
            <a:off x="335360" y="5463540"/>
            <a:ext cx="3383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2"/>
                </a:solidFill>
              </a:rPr>
              <a:t>Source: Eurofound, Digitisation in the workplace, Delphi survey</a:t>
            </a:r>
            <a:endParaRPr lang="en-GB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9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DF261A-588A-483E-88BA-FFEF39904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practices? Results of analysis</a:t>
            </a:r>
            <a:endParaRPr lang="en-IE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8D3715-815E-4323-AD14-2F2EABA2618E}"/>
              </a:ext>
            </a:extLst>
          </p:cNvPr>
          <p:cNvSpPr/>
          <p:nvPr/>
        </p:nvSpPr>
        <p:spPr>
          <a:xfrm>
            <a:off x="1166648" y="1052740"/>
            <a:ext cx="2468092" cy="4917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Work organisation</a:t>
            </a:r>
          </a:p>
          <a:p>
            <a:pPr algn="ctr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job complexity and autonomy: jobs designed to be challenging, autonomous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Collaboration with other companies</a:t>
            </a:r>
            <a:endParaRPr lang="en-IE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031A81-6A6D-49F2-9050-9861C0BCC955}"/>
              </a:ext>
            </a:extLst>
          </p:cNvPr>
          <p:cNvSpPr/>
          <p:nvPr/>
        </p:nvSpPr>
        <p:spPr>
          <a:xfrm>
            <a:off x="4114800" y="1052737"/>
            <a:ext cx="2640330" cy="4917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expectations on employees (help each other, stay longer if needed, making suggestions)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Motivations (monetary, variable pay, training, interesting jobs)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2A1BDB-F8D7-43EB-A312-5EBF955931F6}"/>
              </a:ext>
            </a:extLst>
          </p:cNvPr>
          <p:cNvSpPr/>
          <p:nvPr/>
        </p:nvSpPr>
        <p:spPr>
          <a:xfrm>
            <a:off x="7142639" y="1012392"/>
            <a:ext cx="2640330" cy="4917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Employee participation</a:t>
            </a:r>
          </a:p>
          <a:p>
            <a:pPr algn="ctr"/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Regular meetings with line manager, staff meetings, dissemination of info, suggestion schemes, opinion on EP.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employee influence in management decisions</a:t>
            </a:r>
            <a:endParaRPr lang="en-I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42D3E2-E47E-40C6-8220-85B643ED57F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3634740" y="3511420"/>
            <a:ext cx="480060" cy="2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DD46A6-6C5A-4AAD-865D-BAF81C273367}"/>
              </a:ext>
            </a:extLst>
          </p:cNvPr>
          <p:cNvCxnSpPr>
            <a:cxnSpLocks/>
          </p:cNvCxnSpPr>
          <p:nvPr/>
        </p:nvCxnSpPr>
        <p:spPr>
          <a:xfrm>
            <a:off x="6607581" y="3511417"/>
            <a:ext cx="535058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2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DA98-5738-48C1-AFA4-8EA998A7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778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How do you organise work?</a:t>
            </a:r>
            <a:endParaRPr lang="en-IE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4E2AB0-BBD0-4672-8E35-88A1C6E86539}"/>
              </a:ext>
            </a:extLst>
          </p:cNvPr>
          <p:cNvSpPr/>
          <p:nvPr/>
        </p:nvSpPr>
        <p:spPr>
          <a:xfrm>
            <a:off x="609600" y="1600201"/>
            <a:ext cx="5384800" cy="406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GB" sz="2800" dirty="0">
                <a:solidFill>
                  <a:schemeClr val="tx1"/>
                </a:solidFill>
              </a:rPr>
              <a:t>Work organisation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en-GB" sz="28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High job complexity and autonomy: jobs designed to be challenging, autonomous decision making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en-GB" sz="28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Collaboration with other companies</a:t>
            </a:r>
            <a:endParaRPr lang="en-IE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1A430B9-FC01-47DF-9298-22BA6F540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389476"/>
              </p:ext>
            </p:extLst>
          </p:nvPr>
        </p:nvGraphicFramePr>
        <p:xfrm>
          <a:off x="6197600" y="1600201"/>
          <a:ext cx="5384800" cy="40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177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FB5DB30-F133-4A1C-953F-2BE72ED3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778098"/>
          </a:xfrm>
        </p:spPr>
        <p:txBody>
          <a:bodyPr/>
          <a:lstStyle/>
          <a:p>
            <a:r>
              <a:rPr lang="en-US" dirty="0"/>
              <a:t>How do you </a:t>
            </a:r>
            <a:r>
              <a:rPr lang="en-US" dirty="0" err="1"/>
              <a:t>organise</a:t>
            </a:r>
            <a:r>
              <a:rPr lang="en-US" dirty="0"/>
              <a:t> HR practices?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88B933-7B94-4B91-A68D-D8A084F6C142}"/>
              </a:ext>
            </a:extLst>
          </p:cNvPr>
          <p:cNvSpPr/>
          <p:nvPr/>
        </p:nvSpPr>
        <p:spPr>
          <a:xfrm>
            <a:off x="609600" y="1600201"/>
            <a:ext cx="5384800" cy="406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GB" sz="2800" dirty="0">
                <a:solidFill>
                  <a:schemeClr val="tx1"/>
                </a:solidFill>
              </a:rPr>
              <a:t>HRM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en-GB" sz="28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High expectations on employees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Motivations (monetary, variable pay, training, interesting jobs)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238C222-387B-4D55-AF27-9768C06FD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370405"/>
              </p:ext>
            </p:extLst>
          </p:nvPr>
        </p:nvGraphicFramePr>
        <p:xfrm>
          <a:off x="6197600" y="1600201"/>
          <a:ext cx="5384800" cy="40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452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26B6BE1-FDF4-4B86-927D-8B0180E2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778098"/>
          </a:xfrm>
        </p:spPr>
        <p:txBody>
          <a:bodyPr/>
          <a:lstStyle/>
          <a:p>
            <a:r>
              <a:rPr lang="en-US" dirty="0"/>
              <a:t>How are employees involved?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422921-608E-4965-A498-55632578891C}"/>
              </a:ext>
            </a:extLst>
          </p:cNvPr>
          <p:cNvSpPr/>
          <p:nvPr/>
        </p:nvSpPr>
        <p:spPr>
          <a:xfrm>
            <a:off x="609600" y="1600201"/>
            <a:ext cx="5384800" cy="406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GB" sz="2800" dirty="0">
                <a:solidFill>
                  <a:schemeClr val="tx1"/>
                </a:solidFill>
              </a:rPr>
              <a:t>Employee participation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en-GB" sz="28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Regular staff engagement  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High employee influence in management decisions</a:t>
            </a:r>
            <a:endParaRPr lang="en-IE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75BC98-1D64-4FE4-A77E-97DABA309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4925342"/>
              </p:ext>
            </p:extLst>
          </p:nvPr>
        </p:nvGraphicFramePr>
        <p:xfrm>
          <a:off x="6197600" y="1600201"/>
          <a:ext cx="5384800" cy="40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630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E1CFE368-C5E3-4804-AC82-BD095CBD6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778098"/>
          </a:xfrm>
        </p:spPr>
        <p:txBody>
          <a:bodyPr>
            <a:normAutofit fontScale="90000"/>
          </a:bodyPr>
          <a:lstStyle/>
          <a:p>
            <a:r>
              <a:rPr lang="en-US" dirty="0"/>
              <a:t>The % of employees working in different types of work organization (EWCS, 2015)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8EA3F76-6BCE-47F6-9056-37770402E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22570" cy="44379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Task discretion: can employees exercise independent initiative while carrying out their job and tasks?</a:t>
            </a:r>
          </a:p>
          <a:p>
            <a:endParaRPr lang="en-US" dirty="0"/>
          </a:p>
          <a:p>
            <a:r>
              <a:rPr lang="en-GB" dirty="0"/>
              <a:t>Organisational</a:t>
            </a:r>
            <a:r>
              <a:rPr lang="en-US" dirty="0"/>
              <a:t> participation: can employees participate in decisions that affect wider organizational issues?</a:t>
            </a: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AD1C56F-B20C-43DE-93D3-9DC361BCA4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918145"/>
              </p:ext>
            </p:extLst>
          </p:nvPr>
        </p:nvGraphicFramePr>
        <p:xfrm>
          <a:off x="5806440" y="819809"/>
          <a:ext cx="6286500" cy="531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13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5F6018-6651-4A27-8529-B0808064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Employee scores on formal and informal skill development indices by organisation type (EWCS, 2015)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05D6E-001D-40FA-90A3-165D059F8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684" y="1861185"/>
            <a:ext cx="724662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14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FD1764B-B52B-4CB0-A9E8-06E64C37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778098"/>
          </a:xfrm>
        </p:spPr>
        <p:txBody>
          <a:bodyPr anchor="ctr">
            <a:normAutofit/>
          </a:bodyPr>
          <a:lstStyle/>
          <a:p>
            <a:r>
              <a:rPr lang="en-US" dirty="0"/>
              <a:t>What are the outcomes of innovation?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D6D75-D52A-4ED7-80E8-58D7B3709A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92197"/>
            <a:ext cx="5384800" cy="3877055"/>
          </a:xfrm>
          <a:prstGeom prst="rect">
            <a:avLst/>
          </a:prstGeom>
          <a:noFill/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8E333ED-8B18-4D7B-8E1C-21B28110B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61048"/>
          </a:xfrm>
        </p:spPr>
        <p:txBody>
          <a:bodyPr>
            <a:normAutofit/>
          </a:bodyPr>
          <a:lstStyle/>
          <a:p>
            <a:r>
              <a:rPr lang="en-US" dirty="0"/>
              <a:t>Customer satisfaction</a:t>
            </a:r>
          </a:p>
          <a:p>
            <a:r>
              <a:rPr lang="en-US" dirty="0"/>
              <a:t>Improved economic performance</a:t>
            </a:r>
          </a:p>
          <a:p>
            <a:r>
              <a:rPr lang="en-US" dirty="0"/>
              <a:t>Reputation as a good employer and attracting talent (good place to work)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54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177B-F068-4FCF-8BC5-3D74042D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778098"/>
          </a:xfrm>
        </p:spPr>
        <p:txBody>
          <a:bodyPr anchor="ctr">
            <a:normAutofit/>
          </a:bodyPr>
          <a:lstStyle/>
          <a:p>
            <a:r>
              <a:rPr lang="en-GB" dirty="0"/>
              <a:t>Social dialogue and digitalisation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CF207-B47C-49BA-A096-DA1F3F024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87" r="-1" b="24029"/>
          <a:stretch/>
        </p:blipFill>
        <p:spPr>
          <a:xfrm>
            <a:off x="431371" y="1340769"/>
            <a:ext cx="11329259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257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9BC9-77B2-4C4C-9EBE-43A29EB3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778098"/>
          </a:xfrm>
        </p:spPr>
        <p:txBody>
          <a:bodyPr anchor="ctr">
            <a:normAutofit fontScale="90000"/>
          </a:bodyPr>
          <a:lstStyle/>
          <a:p>
            <a:r>
              <a:rPr lang="en-IE" dirty="0"/>
              <a:t>Training is the top priority topic addressed in collective agreements on digitalisation</a:t>
            </a:r>
          </a:p>
        </p:txBody>
      </p:sp>
      <p:pic>
        <p:nvPicPr>
          <p:cNvPr id="5" name="Content Placeholder 4" descr="Woman signing contract">
            <a:extLst>
              <a:ext uri="{FF2B5EF4-FFF2-40B4-BE49-F238E27FC236}">
                <a16:creationId xmlns:a16="http://schemas.microsoft.com/office/drawing/2014/main" id="{C1651090-F938-486E-8A26-D172B9A9EA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9600" y="1136934"/>
            <a:ext cx="5384800" cy="4978116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5AB2C-F906-4F62-9C63-09487705F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136934"/>
            <a:ext cx="5384800" cy="49781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Training, skills and development in collective agreements (examples)</a:t>
            </a:r>
          </a:p>
          <a:p>
            <a:endParaRPr lang="en-GB" dirty="0"/>
          </a:p>
          <a:p>
            <a:r>
              <a:rPr lang="en-GB" dirty="0"/>
              <a:t>Orange(FR): individual coaching to help employees manage new digital tools</a:t>
            </a:r>
          </a:p>
          <a:p>
            <a:r>
              <a:rPr lang="en-GB" dirty="0"/>
              <a:t>ABN-AMRO bank (NL): career advice plans and upskilling of employees to work better in a digital work environment.</a:t>
            </a:r>
          </a:p>
          <a:p>
            <a:r>
              <a:rPr lang="en-GB" dirty="0" err="1"/>
              <a:t>Eurogate</a:t>
            </a:r>
            <a:r>
              <a:rPr lang="en-GB" dirty="0"/>
              <a:t> (D), </a:t>
            </a:r>
            <a:r>
              <a:rPr lang="en-GB" dirty="0" err="1"/>
              <a:t>Pireus</a:t>
            </a:r>
            <a:r>
              <a:rPr lang="en-GB" dirty="0"/>
              <a:t> Bank (GR): skills assessment, training &amp; social dialogue</a:t>
            </a:r>
          </a:p>
          <a:p>
            <a:r>
              <a:rPr lang="en-GB" dirty="0"/>
              <a:t>Electricity sector (AT), transportation &amp; logistics (DK)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05F8C-18AC-4A81-A116-DF6615005776}"/>
              </a:ext>
            </a:extLst>
          </p:cNvPr>
          <p:cNvSpPr txBox="1"/>
          <p:nvPr/>
        </p:nvSpPr>
        <p:spPr>
          <a:xfrm>
            <a:off x="960215" y="1340769"/>
            <a:ext cx="53720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430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430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Training, skills and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430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430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Work organisation models, ‘humane’ work 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430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430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Working conditions, employment, and industrial relations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430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430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Alleviating risks of job losses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430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430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	Telework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430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Platform work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2560AF-1E87-4221-A9E3-0BB44F9119D7}"/>
              </a:ext>
            </a:extLst>
          </p:cNvPr>
          <p:cNvSpPr/>
          <p:nvPr/>
        </p:nvSpPr>
        <p:spPr>
          <a:xfrm>
            <a:off x="431370" y="1340769"/>
            <a:ext cx="5276851" cy="9144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52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3640-920C-4E95-B74A-4144B8C2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Eurofound-Cedefop European Company Survey 2019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065C0-13DB-4FC9-B823-68125C42F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Survey of (HR) managers and employee representatives (ER) in European establishments</a:t>
            </a:r>
          </a:p>
          <a:p>
            <a:r>
              <a:rPr lang="en-GB" dirty="0"/>
              <a:t>Most senior person in charge of HR in the establishment (MM)</a:t>
            </a:r>
          </a:p>
          <a:p>
            <a:r>
              <a:rPr lang="en-GB" dirty="0"/>
              <a:t>Official employee representative (works council/trade union) </a:t>
            </a:r>
          </a:p>
          <a:p>
            <a:r>
              <a:rPr lang="en-IE" dirty="0"/>
              <a:t>Topics explored: </a:t>
            </a:r>
            <a:r>
              <a:rPr lang="en-GB" dirty="0"/>
              <a:t>Skill strategies, motivation and trust, work organisation, HRM, employee involvement, digitalisation, product market strategies, degree of competition, outcomes (productivity, financial conditions), social dialogue.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52488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5F8A-A094-47F2-8DC7-8240D38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Company agreement </a:t>
            </a:r>
            <a:r>
              <a:rPr lang="en-IE"/>
              <a:t>on digitalisation (</a:t>
            </a:r>
            <a:r>
              <a:rPr lang="en-IE" dirty="0"/>
              <a:t>example)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9F16-6700-4478-987D-E7916BDAC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Gasag</a:t>
            </a:r>
            <a:r>
              <a:rPr lang="en-GB" dirty="0"/>
              <a:t>, energy provider (Germany)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Internal online crowdsourcing open to all and transparent. </a:t>
            </a:r>
          </a:p>
          <a:p>
            <a:r>
              <a:rPr lang="en-GB" dirty="0"/>
              <a:t>Change in work organisation, gamification as an employee motivator</a:t>
            </a:r>
          </a:p>
          <a:p>
            <a:r>
              <a:rPr lang="en-GB" dirty="0"/>
              <a:t>Standards in working conditions, H&amp;S, learning</a:t>
            </a:r>
          </a:p>
          <a:p>
            <a:r>
              <a:rPr lang="en-GB" dirty="0"/>
              <a:t>Data protection, employee monitoring not allowed</a:t>
            </a:r>
          </a:p>
          <a:p>
            <a:r>
              <a:rPr lang="en-GB" dirty="0"/>
              <a:t>Risk assessment</a:t>
            </a:r>
          </a:p>
          <a:p>
            <a:endParaRPr lang="en-GB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6428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B9C5-F57D-40BD-92E3-46A1486E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Sectoral collective agreements on digitalisation(examples)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F6EFD02-6827-4D66-89F6-D34D0454F3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15565" y="1095888"/>
          <a:ext cx="4829741" cy="4856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65">
                  <a:extLst>
                    <a:ext uri="{9D8B030D-6E8A-4147-A177-3AD203B41FA5}">
                      <a16:colId xmlns:a16="http://schemas.microsoft.com/office/drawing/2014/main" val="2977837675"/>
                    </a:ext>
                  </a:extLst>
                </a:gridCol>
                <a:gridCol w="3621376">
                  <a:extLst>
                    <a:ext uri="{9D8B030D-6E8A-4147-A177-3AD203B41FA5}">
                      <a16:colId xmlns:a16="http://schemas.microsoft.com/office/drawing/2014/main" val="1334488408"/>
                    </a:ext>
                  </a:extLst>
                </a:gridCol>
              </a:tblGrid>
              <a:tr h="342682">
                <a:tc>
                  <a:txBody>
                    <a:bodyPr/>
                    <a:lstStyle/>
                    <a:p>
                      <a:r>
                        <a:rPr lang="en-IE" dirty="0"/>
                        <a:t>Country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524364"/>
                  </a:ext>
                </a:extLst>
              </a:tr>
              <a:tr h="542580">
                <a:tc>
                  <a:txBody>
                    <a:bodyPr/>
                    <a:lstStyle/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Denmark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Local Government Denmark Agreement (2021)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559912"/>
                  </a:ext>
                </a:extLst>
              </a:tr>
              <a:tr h="314125">
                <a:tc>
                  <a:txBody>
                    <a:bodyPr/>
                    <a:lstStyle/>
                    <a:p>
                      <a:endParaRPr lang="en-IE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Medical staff (2018)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481075"/>
                  </a:ext>
                </a:extLst>
              </a:tr>
              <a:tr h="314125">
                <a:tc>
                  <a:txBody>
                    <a:bodyPr/>
                    <a:lstStyle/>
                    <a:p>
                      <a:endParaRPr lang="en-IE" sz="1400" baseline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Transport (2020-2023)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767600"/>
                  </a:ext>
                </a:extLst>
              </a:tr>
              <a:tr h="314125">
                <a:tc>
                  <a:txBody>
                    <a:bodyPr/>
                    <a:lstStyle/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Finland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Technology sector (2020)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017208"/>
                  </a:ext>
                </a:extLst>
              </a:tr>
              <a:tr h="427257">
                <a:tc>
                  <a:txBody>
                    <a:bodyPr/>
                    <a:lstStyle/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Public sector ongoing (2021)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322060"/>
                  </a:ext>
                </a:extLst>
              </a:tr>
              <a:tr h="314125">
                <a:tc>
                  <a:txBody>
                    <a:bodyPr/>
                    <a:lstStyle/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Italy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Electricity (2019)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21966"/>
                  </a:ext>
                </a:extLst>
              </a:tr>
              <a:tr h="314125">
                <a:tc>
                  <a:txBody>
                    <a:bodyPr/>
                    <a:lstStyle/>
                    <a:p>
                      <a:endParaRPr lang="en-IE" sz="1400" baseline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Gas &amp; water (2019)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91559"/>
                  </a:ext>
                </a:extLst>
              </a:tr>
              <a:tr h="314125">
                <a:tc>
                  <a:txBody>
                    <a:bodyPr/>
                    <a:lstStyle/>
                    <a:p>
                      <a:endParaRPr lang="en-IE" sz="1400" baseline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Banking (2015-2019)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230898"/>
                  </a:ext>
                </a:extLst>
              </a:tr>
              <a:tr h="542580">
                <a:tc>
                  <a:txBody>
                    <a:bodyPr/>
                    <a:lstStyle/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Insurance (2019-2021)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720726"/>
                  </a:ext>
                </a:extLst>
              </a:tr>
              <a:tr h="427257">
                <a:tc>
                  <a:txBody>
                    <a:bodyPr/>
                    <a:lstStyle/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Romania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Banking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16014"/>
                  </a:ext>
                </a:extLst>
              </a:tr>
              <a:tr h="666035">
                <a:tc>
                  <a:txBody>
                    <a:bodyPr/>
                    <a:lstStyle/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Medical transport</a:t>
                      </a:r>
                    </a:p>
                    <a:p>
                      <a:r>
                        <a:rPr lang="en-IE" sz="1400" baseline="0" dirty="0">
                          <a:solidFill>
                            <a:schemeClr val="bg2"/>
                          </a:solidFill>
                        </a:rPr>
                        <a:t>Public admin and property registry (2020)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85913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DAE0043-FAA9-4C4A-9CD6-8324C10C2D51}"/>
              </a:ext>
            </a:extLst>
          </p:cNvPr>
          <p:cNvSpPr txBox="1"/>
          <p:nvPr/>
        </p:nvSpPr>
        <p:spPr>
          <a:xfrm>
            <a:off x="6372665" y="2325983"/>
            <a:ext cx="5275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430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Monitoring transformation of jobs, skills,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430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 tasks, job classifications, setting up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430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observatories, cooperating with training providers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1430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734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D284-3604-4FD0-925F-C8BDD874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B8B18-47D5-48D0-A64C-05A570A86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340768"/>
            <a:ext cx="11329259" cy="469427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Rethinking of management practices for innovation (and digital transformation)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Design jobs that are challenging and give autonomy to employees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Have high expectations of employees but motivate them too; invest in skills and line managers’ skills!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Reward performance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Involve staff in decision making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Collaborate with other companies and organisations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Digital transformation invites for joint solutions by social partners and exchange of practices and experience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31096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50660-E6DF-493F-92D3-ECBD0BA6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>
                <a:solidFill>
                  <a:srgbClr val="143058"/>
                </a:solidFill>
                <a:ea typeface="+mn-ea"/>
                <a:cs typeface="+mn-cs"/>
              </a:rPr>
              <a:t>Eurofound sources:</a:t>
            </a:r>
            <a:br>
              <a:rPr lang="en-GB" b="0" dirty="0">
                <a:solidFill>
                  <a:srgbClr val="143058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ECE08-F860-48D0-A471-F3A923F50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GB" sz="2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Policy brief: Innovation in EU companies: Do workplace practices matter?</a:t>
            </a:r>
            <a:endParaRPr lang="en-I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430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What can companies do to spark innovation in the workplace?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1430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IE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3"/>
              </a:rPr>
              <a:t>Blog</a:t>
            </a:r>
            <a:endParaRPr kumimoji="0" lang="en-IE" sz="24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GB" sz="2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Working paper: European Company Survey 2019: Innovation and workplace practices in European establishments</a:t>
            </a:r>
            <a:endParaRPr lang="en-GB" sz="2400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GB" sz="2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European Company Survey 2019 - Workplace practices unlocking employee potential</a:t>
            </a:r>
            <a:endParaRPr lang="en-I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partners going digital (forthcoming)</a:t>
            </a:r>
          </a:p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Digitisation in the workplace</a:t>
            </a:r>
            <a:endParaRPr lang="en-I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500"/>
              </a:spcAft>
            </a:pPr>
            <a:endParaRPr lang="en-I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IE" sz="24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IE" sz="24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155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2EA04B-4534-4257-A97A-208FC9B4C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98" y="2360825"/>
            <a:ext cx="10237390" cy="778098"/>
          </a:xfrm>
        </p:spPr>
        <p:txBody>
          <a:bodyPr/>
          <a:lstStyle/>
          <a:p>
            <a:pPr algn="ctr"/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9270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556C-C3D7-4215-A582-6993B9E9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778098"/>
          </a:xfrm>
        </p:spPr>
        <p:txBody>
          <a:bodyPr anchor="ctr">
            <a:normAutofit/>
          </a:bodyPr>
          <a:lstStyle/>
          <a:p>
            <a:r>
              <a:rPr lang="en-GB" dirty="0"/>
              <a:t>Digitalisation in EU establishments: (ECS 2019)</a:t>
            </a:r>
            <a:endParaRPr lang="en-IE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18810D-2B15-47E5-AA10-DC3016E81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77356"/>
              </p:ext>
            </p:extLst>
          </p:nvPr>
        </p:nvGraphicFramePr>
        <p:xfrm>
          <a:off x="1331346" y="1774073"/>
          <a:ext cx="9778613" cy="35126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36149">
                  <a:extLst>
                    <a:ext uri="{9D8B030D-6E8A-4147-A177-3AD203B41FA5}">
                      <a16:colId xmlns:a16="http://schemas.microsoft.com/office/drawing/2014/main" val="3004973416"/>
                    </a:ext>
                  </a:extLst>
                </a:gridCol>
                <a:gridCol w="2136149">
                  <a:extLst>
                    <a:ext uri="{9D8B030D-6E8A-4147-A177-3AD203B41FA5}">
                      <a16:colId xmlns:a16="http://schemas.microsoft.com/office/drawing/2014/main" val="896093044"/>
                    </a:ext>
                  </a:extLst>
                </a:gridCol>
                <a:gridCol w="2136149">
                  <a:extLst>
                    <a:ext uri="{9D8B030D-6E8A-4147-A177-3AD203B41FA5}">
                      <a16:colId xmlns:a16="http://schemas.microsoft.com/office/drawing/2014/main" val="2283230318"/>
                    </a:ext>
                  </a:extLst>
                </a:gridCol>
                <a:gridCol w="2370193">
                  <a:extLst>
                    <a:ext uri="{9D8B030D-6E8A-4147-A177-3AD203B41FA5}">
                      <a16:colId xmlns:a16="http://schemas.microsoft.com/office/drawing/2014/main" val="2336596513"/>
                    </a:ext>
                  </a:extLst>
                </a:gridCol>
                <a:gridCol w="999973">
                  <a:extLst>
                    <a:ext uri="{9D8B030D-6E8A-4147-A177-3AD203B41FA5}">
                      <a16:colId xmlns:a16="http://schemas.microsoft.com/office/drawing/2014/main" val="982884946"/>
                    </a:ext>
                  </a:extLst>
                </a:gridCol>
              </a:tblGrid>
              <a:tr h="2611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2400" dirty="0">
                          <a:effectLst/>
                        </a:rPr>
                        <a:t>Highly digitalised</a:t>
                      </a:r>
                      <a:endParaRPr lang="en-IE" sz="3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32" marR="103132" marT="26738" marB="26738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High computer </a:t>
                      </a:r>
                    </a:p>
                    <a:p>
                      <a:r>
                        <a:rPr lang="en-GB" sz="2400" dirty="0"/>
                        <a:t>use, limited use </a:t>
                      </a:r>
                    </a:p>
                    <a:p>
                      <a:r>
                        <a:rPr lang="en-GB" sz="2400" dirty="0"/>
                        <a:t>of other digital </a:t>
                      </a:r>
                    </a:p>
                    <a:p>
                      <a:r>
                        <a:rPr lang="en-GB" sz="2400" dirty="0"/>
                        <a:t>technology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endParaRPr lang="en-IE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32" marR="103132" marT="26738" marB="26738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High use of robots and </a:t>
                      </a:r>
                    </a:p>
                    <a:p>
                      <a:r>
                        <a:rPr lang="en-GB" sz="2400" dirty="0"/>
                        <a:t>other digital </a:t>
                      </a:r>
                    </a:p>
                    <a:p>
                      <a:r>
                        <a:rPr lang="en-GB" sz="2400" dirty="0"/>
                        <a:t>technology, limited </a:t>
                      </a:r>
                    </a:p>
                    <a:p>
                      <a:r>
                        <a:rPr lang="en-GB" sz="2400" dirty="0"/>
                        <a:t>computer use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endParaRPr lang="en-IE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32" marR="103132" marT="26738" marB="26738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Limited </a:t>
                      </a:r>
                    </a:p>
                    <a:p>
                      <a:r>
                        <a:rPr lang="en-GB" sz="2400" dirty="0"/>
                        <a:t>digitalisation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endParaRPr lang="en-IE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32" marR="103132" marT="26738" marB="267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2400">
                          <a:effectLst/>
                        </a:rPr>
                        <a:t>EU27</a:t>
                      </a:r>
                      <a:endParaRPr lang="en-IE" sz="3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32" marR="103132" marT="26738" marB="26738"/>
                </a:tc>
                <a:extLst>
                  <a:ext uri="{0D108BD9-81ED-4DB2-BD59-A6C34878D82A}">
                    <a16:rowId xmlns:a16="http://schemas.microsoft.com/office/drawing/2014/main" val="3215296996"/>
                  </a:ext>
                </a:extLst>
              </a:tr>
              <a:tr h="502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2400" dirty="0">
                          <a:solidFill>
                            <a:schemeClr val="bg2"/>
                          </a:solidFill>
                          <a:effectLst/>
                        </a:rPr>
                        <a:t>28%</a:t>
                      </a:r>
                      <a:endParaRPr lang="en-IE" sz="3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32" marR="103132" marT="26738" marB="267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2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IE" sz="3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32" marR="103132" marT="26738" marB="267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2400" dirty="0">
                          <a:solidFill>
                            <a:schemeClr val="bg2"/>
                          </a:solidFill>
                          <a:effectLst/>
                        </a:rPr>
                        <a:t>19%</a:t>
                      </a:r>
                      <a:endParaRPr lang="en-IE" sz="3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32" marR="103132" marT="26738" marB="267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2400" dirty="0">
                          <a:solidFill>
                            <a:schemeClr val="bg2"/>
                          </a:solidFill>
                          <a:effectLst/>
                        </a:rPr>
                        <a:t>27%</a:t>
                      </a:r>
                      <a:endParaRPr lang="en-IE" sz="3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32" marR="103132" marT="26738" marB="267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2400" dirty="0">
                          <a:solidFill>
                            <a:schemeClr val="bg2"/>
                          </a:solidFill>
                          <a:effectLst/>
                        </a:rPr>
                        <a:t>100%</a:t>
                      </a:r>
                      <a:endParaRPr lang="en-IE" sz="3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32" marR="103132" marT="26738" marB="26738"/>
                </a:tc>
                <a:extLst>
                  <a:ext uri="{0D108BD9-81ED-4DB2-BD59-A6C34878D82A}">
                    <a16:rowId xmlns:a16="http://schemas.microsoft.com/office/drawing/2014/main" val="2151017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35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FC4D-B150-456C-8A6A-63D378D6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Digitalisation by country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E065E-40FE-44AA-9D48-724397960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" y="1157287"/>
            <a:ext cx="926973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9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6E1DC-8D7E-4014-BA1B-F3660344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Digitalisation by sector and establishment size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53B60-ABD2-44ED-B7D3-A8813E07F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220" y="1403032"/>
            <a:ext cx="835533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1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3F86-0269-4DFA-B792-D322AC51E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778098"/>
          </a:xfrm>
        </p:spPr>
        <p:txBody>
          <a:bodyPr anchor="ctr">
            <a:normAutofit/>
          </a:bodyPr>
          <a:lstStyle/>
          <a:p>
            <a:r>
              <a:rPr lang="en-GB" dirty="0"/>
              <a:t>Digital and green transition require innovation ..</a:t>
            </a:r>
            <a:endParaRPr lang="en-IE" dirty="0"/>
          </a:p>
        </p:txBody>
      </p:sp>
      <p:pic>
        <p:nvPicPr>
          <p:cNvPr id="4" name="Content Placeholder 4" descr="Transparent padlock">
            <a:extLst>
              <a:ext uri="{FF2B5EF4-FFF2-40B4-BE49-F238E27FC236}">
                <a16:creationId xmlns:a16="http://schemas.microsoft.com/office/drawing/2014/main" id="{5800D092-AAEA-457C-9B01-AE96065DA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8" y="1373505"/>
            <a:ext cx="4670471" cy="3059430"/>
          </a:xfrm>
        </p:spPr>
      </p:pic>
      <p:pic>
        <p:nvPicPr>
          <p:cNvPr id="7" name="Content Placeholder 12" descr="Wind farm at twilight">
            <a:extLst>
              <a:ext uri="{FF2B5EF4-FFF2-40B4-BE49-F238E27FC236}">
                <a16:creationId xmlns:a16="http://schemas.microsoft.com/office/drawing/2014/main" id="{F77415AF-AB5D-42AD-BE98-9AF2C0B5C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3505"/>
            <a:ext cx="4714607" cy="30594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1AC28-B128-41D5-A812-933AB71399DA}"/>
              </a:ext>
            </a:extLst>
          </p:cNvPr>
          <p:cNvSpPr txBox="1"/>
          <p:nvPr/>
        </p:nvSpPr>
        <p:spPr>
          <a:xfrm>
            <a:off x="1085850" y="4753704"/>
            <a:ext cx="9224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/>
                </a:solidFill>
              </a:rPr>
              <a:t>New products, processes but ….with a set of management practices that use employees’ creative capital, initiative, problem solving skills, promote skill development and enhance performance</a:t>
            </a:r>
          </a:p>
        </p:txBody>
      </p:sp>
    </p:spTree>
    <p:extLst>
      <p:ext uri="{BB962C8B-B14F-4D97-AF65-F5344CB8AC3E}">
        <p14:creationId xmlns:p14="http://schemas.microsoft.com/office/powerpoint/2010/main" val="400779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0439-3E2B-4674-8764-BBC9E67C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7"/>
            <a:ext cx="11425269" cy="1302371"/>
          </a:xfrm>
        </p:spPr>
        <p:txBody>
          <a:bodyPr>
            <a:normAutofit fontScale="90000"/>
          </a:bodyPr>
          <a:lstStyle/>
          <a:p>
            <a:r>
              <a:rPr lang="en-GB" dirty="0"/>
              <a:t>What kind of management practices do innovative companies adopt, how do they implement them and what motivates them?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9C626-D54A-4D14-BAEA-13DD5AC30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577009"/>
            <a:ext cx="11329259" cy="415624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Interviews with 22,000 HR managers in 27 EU Member States and the United Kingdom –European Company Survey 2019</a:t>
            </a:r>
          </a:p>
          <a:p>
            <a:endParaRPr lang="en-GB" dirty="0"/>
          </a:p>
          <a:p>
            <a:r>
              <a:rPr lang="en-GB" dirty="0"/>
              <a:t>In-depth interviews with 18 managers and employees in selected innovative companies (motivations, the ‘how’, enablers, barriers)</a:t>
            </a:r>
          </a:p>
          <a:p>
            <a:endParaRPr lang="en-GB" dirty="0"/>
          </a:p>
          <a:p>
            <a:r>
              <a:rPr lang="en-GB" dirty="0"/>
              <a:t>Focusing on innovation to the market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5870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B63B11-5043-41AE-A6AA-B97DB0CB9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45" y="274637"/>
            <a:ext cx="11425269" cy="846940"/>
          </a:xfrm>
        </p:spPr>
        <p:txBody>
          <a:bodyPr>
            <a:normAutofit fontScale="90000"/>
          </a:bodyPr>
          <a:lstStyle/>
          <a:p>
            <a:r>
              <a:rPr lang="en-GB" dirty="0"/>
              <a:t>The profile of the innovative companies : Large and young companies (innovation to the market)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CC603-D28D-4486-ACED-17033B1D5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45" y="1577007"/>
            <a:ext cx="3574982" cy="2830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B671B8-70DA-40BE-BC15-0072CC67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789" y="1613190"/>
            <a:ext cx="3330421" cy="2832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E22C54-C852-4489-A301-64CC4F142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657" y="1577008"/>
            <a:ext cx="3458869" cy="2830957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E71605BD-905F-4FBF-892F-84C6EA43858C}"/>
              </a:ext>
            </a:extLst>
          </p:cNvPr>
          <p:cNvSpPr/>
          <p:nvPr/>
        </p:nvSpPr>
        <p:spPr>
          <a:xfrm>
            <a:off x="5398684" y="1474690"/>
            <a:ext cx="183373" cy="700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8AA87C-393E-4277-8AA4-3E9C0204EBE8}"/>
              </a:ext>
            </a:extLst>
          </p:cNvPr>
          <p:cNvSpPr/>
          <p:nvPr/>
        </p:nvSpPr>
        <p:spPr>
          <a:xfrm>
            <a:off x="2172885" y="1772548"/>
            <a:ext cx="694137" cy="678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0E9CB6-614A-482B-9D31-D9C9683C8952}"/>
              </a:ext>
            </a:extLst>
          </p:cNvPr>
          <p:cNvSpPr/>
          <p:nvPr/>
        </p:nvSpPr>
        <p:spPr>
          <a:xfrm>
            <a:off x="8550595" y="2079481"/>
            <a:ext cx="490331" cy="543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11B97-46D2-41AE-B9BA-F75F59F7A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606" y="4639972"/>
            <a:ext cx="1628775" cy="12096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B08C55-48D7-400B-A4DB-6845CD2B6A81}"/>
              </a:ext>
            </a:extLst>
          </p:cNvPr>
          <p:cNvSpPr txBox="1"/>
          <p:nvPr/>
        </p:nvSpPr>
        <p:spPr>
          <a:xfrm>
            <a:off x="2349483" y="4900752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2"/>
                </a:solidFill>
              </a:rPr>
              <a:t>and ....digitalised</a:t>
            </a:r>
            <a:endParaRPr lang="en-IE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0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F721-263C-44BD-9A65-2D5097A5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994092"/>
          </a:xfrm>
        </p:spPr>
        <p:txBody>
          <a:bodyPr>
            <a:normAutofit fontScale="90000"/>
          </a:bodyPr>
          <a:lstStyle/>
          <a:p>
            <a:r>
              <a:rPr lang="en-GB" dirty="0"/>
              <a:t>How digitalised are companies that bring innovations to the market?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955756-588B-44C8-9E92-749EB1B3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610" y="1352550"/>
            <a:ext cx="6192203" cy="449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885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efault">
      <a:dk1>
        <a:srgbClr val="FFFFFF"/>
      </a:dk1>
      <a:lt1>
        <a:srgbClr val="FFFFFF"/>
      </a:lt1>
      <a:dk2>
        <a:srgbClr val="143058"/>
      </a:dk2>
      <a:lt2>
        <a:srgbClr val="0096D1"/>
      </a:lt2>
      <a:accent1>
        <a:srgbClr val="034EA2"/>
      </a:accent1>
      <a:accent2>
        <a:srgbClr val="FFF200"/>
      </a:accent2>
      <a:accent3>
        <a:srgbClr val="C7C8CA"/>
      </a:accent3>
      <a:accent4>
        <a:srgbClr val="0096D1"/>
      </a:accent4>
      <a:accent5>
        <a:srgbClr val="F15623"/>
      </a:accent5>
      <a:accent6>
        <a:srgbClr val="B0DAEE"/>
      </a:accent6>
      <a:hlink>
        <a:srgbClr val="143058"/>
      </a:hlink>
      <a:folHlink>
        <a:srgbClr val="87416E"/>
      </a:folHlink>
    </a:clrScheme>
    <a:fontScheme name="Eurofound_Maste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3A5D8ABB-1D7F-4E72-9809-AE0B156FA95D}" vid="{30776A0B-F68D-4340-B6C0-2CBEF3CFD7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F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A6CE3A"/>
    </a:accent1>
    <a:accent2>
      <a:srgbClr val="519FDC"/>
    </a:accent2>
    <a:accent3>
      <a:srgbClr val="BB1C8E"/>
    </a:accent3>
    <a:accent4>
      <a:srgbClr val="7A67EE"/>
    </a:accent4>
    <a:accent5>
      <a:srgbClr val="B22222"/>
    </a:accent5>
    <a:accent6>
      <a:srgbClr val="3366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3038</TotalTime>
  <Words>1207</Words>
  <Application>Microsoft Office PowerPoint</Application>
  <PresentationFormat>Widescreen</PresentationFormat>
  <Paragraphs>186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Default Theme</vt:lpstr>
      <vt:lpstr>Innovation and digitalisation: company practices and social dialogue</vt:lpstr>
      <vt:lpstr>The Eurofound-Cedefop European Company Survey 2019</vt:lpstr>
      <vt:lpstr>Digitalisation in EU establishments: (ECS 2019)</vt:lpstr>
      <vt:lpstr>Digitalisation by country</vt:lpstr>
      <vt:lpstr>Digitalisation by sector and establishment size</vt:lpstr>
      <vt:lpstr>Digital and green transition require innovation ..</vt:lpstr>
      <vt:lpstr>What kind of management practices do innovative companies adopt, how do they implement them and what motivates them?</vt:lpstr>
      <vt:lpstr>The profile of the innovative companies : Large and young companies (innovation to the market)</vt:lpstr>
      <vt:lpstr>How digitalised are companies that bring innovations to the market?</vt:lpstr>
      <vt:lpstr>Key elements for successful technology implementation</vt:lpstr>
      <vt:lpstr>What practices? Results of analysis</vt:lpstr>
      <vt:lpstr>How do you organise work?</vt:lpstr>
      <vt:lpstr>How do you organise HR practices?</vt:lpstr>
      <vt:lpstr>How are employees involved?</vt:lpstr>
      <vt:lpstr>The % of employees working in different types of work organization (EWCS, 2015)</vt:lpstr>
      <vt:lpstr>Employee scores on formal and informal skill development indices by organisation type (EWCS, 2015)</vt:lpstr>
      <vt:lpstr>What are the outcomes of innovation?</vt:lpstr>
      <vt:lpstr>Social dialogue and digitalisation</vt:lpstr>
      <vt:lpstr>Training is the top priority topic addressed in collective agreements on digitalisation</vt:lpstr>
      <vt:lpstr>Company agreement on digitalisation (example)</vt:lpstr>
      <vt:lpstr>Sectoral collective agreements on digitalisation(examples)</vt:lpstr>
      <vt:lpstr>Conclusions</vt:lpstr>
      <vt:lpstr>Eurofound sources: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Stavroula Demetriades</dc:creator>
  <cp:lastModifiedBy>Stavroula Demetriades</cp:lastModifiedBy>
  <cp:revision>2</cp:revision>
  <dcterms:created xsi:type="dcterms:W3CDTF">2021-09-09T14:52:11Z</dcterms:created>
  <dcterms:modified xsi:type="dcterms:W3CDTF">2021-11-25T10:54:11Z</dcterms:modified>
</cp:coreProperties>
</file>