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94" r:id="rId5"/>
  </p:sldMasterIdLst>
  <p:notesMasterIdLst>
    <p:notesMasterId r:id="rId23"/>
  </p:notesMasterIdLst>
  <p:handoutMasterIdLst>
    <p:handoutMasterId r:id="rId24"/>
  </p:handoutMasterIdLst>
  <p:sldIdLst>
    <p:sldId id="256" r:id="rId6"/>
    <p:sldId id="264" r:id="rId7"/>
    <p:sldId id="269" r:id="rId8"/>
    <p:sldId id="270" r:id="rId9"/>
    <p:sldId id="271" r:id="rId10"/>
    <p:sldId id="272" r:id="rId11"/>
    <p:sldId id="1828" r:id="rId12"/>
    <p:sldId id="1811" r:id="rId13"/>
    <p:sldId id="276" r:id="rId14"/>
    <p:sldId id="278" r:id="rId15"/>
    <p:sldId id="280" r:id="rId16"/>
    <p:sldId id="281" r:id="rId17"/>
    <p:sldId id="283" r:id="rId18"/>
    <p:sldId id="284" r:id="rId19"/>
    <p:sldId id="285" r:id="rId20"/>
    <p:sldId id="286" r:id="rId21"/>
    <p:sldId id="268" r:id="rId22"/>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Museo Sans 300" panose="02000000000000000000" charset="0"/>
      <p:regular r:id="rId29"/>
      <p:italic r:id="rId30"/>
    </p:embeddedFont>
    <p:embeddedFont>
      <p:font typeface="Museo Sans 500" panose="02000000000000000000" charset="0"/>
      <p:regular r:id="rId31"/>
      <p:italic r:id="rId32"/>
    </p:embeddedFont>
    <p:embeddedFont>
      <p:font typeface="Museo Sans 700" panose="02000000000000000000" charset="0"/>
      <p:bold r:id="rId33"/>
      <p:boldItalic r:id="rId34"/>
    </p:embeddedFont>
    <p:embeddedFont>
      <p:font typeface="Museo Sans 900" panose="02000000000000000000" charset="0"/>
      <p:bold r:id="rId35"/>
      <p:boldItalic r:id="rId36"/>
    </p:embeddedFont>
  </p:embeddedFontLst>
  <p:defaultTextStyle>
    <a:defPPr>
      <a:defRPr lang="fr-FR"/>
    </a:defPPr>
    <a:lvl1pPr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1pPr>
    <a:lvl2pPr marL="4572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2pPr>
    <a:lvl3pPr marL="9144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3pPr>
    <a:lvl4pPr marL="13716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4pPr>
    <a:lvl5pPr marL="18288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5pPr>
    <a:lvl6pPr marL="22860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6pPr>
    <a:lvl7pPr marL="27432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7pPr>
    <a:lvl8pPr marL="32004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8pPr>
    <a:lvl9pPr marL="36576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28C76-70E6-47DE-9C31-B17865DD3FC6}" v="652" dt="2021-11-18T14:46:47.635"/>
    <p1510:client id="{C72B7908-065A-4040-9878-897B36C56B08}" v="123" dt="2021-11-16T10:54:19.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57" autoAdjust="0"/>
  </p:normalViewPr>
  <p:slideViewPr>
    <p:cSldViewPr snapToGrid="0">
      <p:cViewPr>
        <p:scale>
          <a:sx n="62" d="100"/>
          <a:sy n="62" d="100"/>
        </p:scale>
        <p:origin x="1032" y="3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0.fntdata"/><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elie Pattyn" userId="cefa286c-e72e-4618-b4f9-6a4eb2012a95" providerId="ADAL" clId="{5F228C76-70E6-47DE-9C31-B17865DD3FC6}"/>
    <pc:docChg chg="undo redo custSel modSld">
      <pc:chgData name="Aurelie Pattyn" userId="cefa286c-e72e-4618-b4f9-6a4eb2012a95" providerId="ADAL" clId="{5F228C76-70E6-47DE-9C31-B17865DD3FC6}" dt="2021-11-18T14:46:47.635" v="4527" actId="20577"/>
      <pc:docMkLst>
        <pc:docMk/>
      </pc:docMkLst>
      <pc:sldChg chg="addSp delSp modSp mod">
        <pc:chgData name="Aurelie Pattyn" userId="cefa286c-e72e-4618-b4f9-6a4eb2012a95" providerId="ADAL" clId="{5F228C76-70E6-47DE-9C31-B17865DD3FC6}" dt="2021-11-16T08:01:50.157" v="94" actId="208"/>
        <pc:sldMkLst>
          <pc:docMk/>
          <pc:sldMk cId="0" sldId="264"/>
        </pc:sldMkLst>
        <pc:spChg chg="del">
          <ac:chgData name="Aurelie Pattyn" userId="cefa286c-e72e-4618-b4f9-6a4eb2012a95" providerId="ADAL" clId="{5F228C76-70E6-47DE-9C31-B17865DD3FC6}" dt="2021-11-16T07:55:54.429" v="0" actId="478"/>
          <ac:spMkLst>
            <pc:docMk/>
            <pc:sldMk cId="0" sldId="264"/>
            <ac:spMk id="7" creationId="{00000000-0000-0000-0000-000000000000}"/>
          </ac:spMkLst>
        </pc:spChg>
        <pc:spChg chg="add mod">
          <ac:chgData name="Aurelie Pattyn" userId="cefa286c-e72e-4618-b4f9-6a4eb2012a95" providerId="ADAL" clId="{5F228C76-70E6-47DE-9C31-B17865DD3FC6}" dt="2021-11-16T08:00:50.633" v="75" actId="1076"/>
          <ac:spMkLst>
            <pc:docMk/>
            <pc:sldMk cId="0" sldId="264"/>
            <ac:spMk id="12" creationId="{5CE4CCC8-D20A-452C-8CFB-2D718292B5BB}"/>
          </ac:spMkLst>
        </pc:spChg>
        <pc:spChg chg="add mod">
          <ac:chgData name="Aurelie Pattyn" userId="cefa286c-e72e-4618-b4f9-6a4eb2012a95" providerId="ADAL" clId="{5F228C76-70E6-47DE-9C31-B17865DD3FC6}" dt="2021-11-16T08:01:50.157" v="94" actId="208"/>
          <ac:spMkLst>
            <pc:docMk/>
            <pc:sldMk cId="0" sldId="264"/>
            <ac:spMk id="14" creationId="{8391A3F1-BB9A-4948-BEB3-F6A0E20045B4}"/>
          </ac:spMkLst>
        </pc:spChg>
        <pc:spChg chg="mod">
          <ac:chgData name="Aurelie Pattyn" userId="cefa286c-e72e-4618-b4f9-6a4eb2012a95" providerId="ADAL" clId="{5F228C76-70E6-47DE-9C31-B17865DD3FC6}" dt="2021-11-16T07:56:11.020" v="23" actId="20577"/>
          <ac:spMkLst>
            <pc:docMk/>
            <pc:sldMk cId="0" sldId="264"/>
            <ac:spMk id="15" creationId="{00000000-0000-0000-0000-000000000000}"/>
          </ac:spMkLst>
        </pc:spChg>
        <pc:spChg chg="mod">
          <ac:chgData name="Aurelie Pattyn" userId="cefa286c-e72e-4618-b4f9-6a4eb2012a95" providerId="ADAL" clId="{5F228C76-70E6-47DE-9C31-B17865DD3FC6}" dt="2021-11-16T07:56:32.868" v="73" actId="20577"/>
          <ac:spMkLst>
            <pc:docMk/>
            <pc:sldMk cId="0" sldId="264"/>
            <ac:spMk id="17" creationId="{00000000-0000-0000-0000-000000000000}"/>
          </ac:spMkLst>
        </pc:spChg>
        <pc:grpChg chg="add mod">
          <ac:chgData name="Aurelie Pattyn" userId="cefa286c-e72e-4618-b4f9-6a4eb2012a95" providerId="ADAL" clId="{5F228C76-70E6-47DE-9C31-B17865DD3FC6}" dt="2021-11-16T08:01:40.826" v="90" actId="164"/>
          <ac:grpSpMkLst>
            <pc:docMk/>
            <pc:sldMk cId="0" sldId="264"/>
            <ac:grpSpMk id="3" creationId="{F644B6F9-CB5E-4213-8B6D-830B1AC295D0}"/>
          </ac:grpSpMkLst>
        </pc:grpChg>
        <pc:picChg chg="mod">
          <ac:chgData name="Aurelie Pattyn" userId="cefa286c-e72e-4618-b4f9-6a4eb2012a95" providerId="ADAL" clId="{5F228C76-70E6-47DE-9C31-B17865DD3FC6}" dt="2021-11-16T08:01:00.261" v="80" actId="1076"/>
          <ac:picMkLst>
            <pc:docMk/>
            <pc:sldMk cId="0" sldId="264"/>
            <ac:picMk id="8" creationId="{185AC2B0-E054-4605-B6C5-10B287526FFB}"/>
          </ac:picMkLst>
        </pc:picChg>
        <pc:picChg chg="add mod modCrop">
          <ac:chgData name="Aurelie Pattyn" userId="cefa286c-e72e-4618-b4f9-6a4eb2012a95" providerId="ADAL" clId="{5F228C76-70E6-47DE-9C31-B17865DD3FC6}" dt="2021-11-16T08:01:50.157" v="94" actId="208"/>
          <ac:picMkLst>
            <pc:docMk/>
            <pc:sldMk cId="0" sldId="264"/>
            <ac:picMk id="11" creationId="{CFE40C85-BA00-4FFC-B306-F85198A4F94E}"/>
          </ac:picMkLst>
        </pc:picChg>
      </pc:sldChg>
      <pc:sldChg chg="modNotesTx">
        <pc:chgData name="Aurelie Pattyn" userId="cefa286c-e72e-4618-b4f9-6a4eb2012a95" providerId="ADAL" clId="{5F228C76-70E6-47DE-9C31-B17865DD3FC6}" dt="2021-11-16T10:18:02.079" v="3875" actId="20577"/>
        <pc:sldMkLst>
          <pc:docMk/>
          <pc:sldMk cId="0" sldId="268"/>
        </pc:sldMkLst>
      </pc:sldChg>
      <pc:sldChg chg="addSp delSp modSp mod">
        <pc:chgData name="Aurelie Pattyn" userId="cefa286c-e72e-4618-b4f9-6a4eb2012a95" providerId="ADAL" clId="{5F228C76-70E6-47DE-9C31-B17865DD3FC6}" dt="2021-11-16T08:04:21.188" v="270" actId="20577"/>
        <pc:sldMkLst>
          <pc:docMk/>
          <pc:sldMk cId="1850935799" sldId="269"/>
        </pc:sldMkLst>
        <pc:spChg chg="add del mod">
          <ac:chgData name="Aurelie Pattyn" userId="cefa286c-e72e-4618-b4f9-6a4eb2012a95" providerId="ADAL" clId="{5F228C76-70E6-47DE-9C31-B17865DD3FC6}" dt="2021-11-16T08:03:25.894" v="157" actId="478"/>
          <ac:spMkLst>
            <pc:docMk/>
            <pc:sldMk cId="1850935799" sldId="269"/>
            <ac:spMk id="3" creationId="{B6764194-244B-4A07-A3F8-9B2ECC739F71}"/>
          </ac:spMkLst>
        </pc:spChg>
        <pc:spChg chg="del">
          <ac:chgData name="Aurelie Pattyn" userId="cefa286c-e72e-4618-b4f9-6a4eb2012a95" providerId="ADAL" clId="{5F228C76-70E6-47DE-9C31-B17865DD3FC6}" dt="2021-11-16T08:03:15.337" v="155" actId="478"/>
          <ac:spMkLst>
            <pc:docMk/>
            <pc:sldMk cId="1850935799" sldId="269"/>
            <ac:spMk id="7" creationId="{00000000-0000-0000-0000-000000000000}"/>
          </ac:spMkLst>
        </pc:spChg>
        <pc:spChg chg="mod">
          <ac:chgData name="Aurelie Pattyn" userId="cefa286c-e72e-4618-b4f9-6a4eb2012a95" providerId="ADAL" clId="{5F228C76-70E6-47DE-9C31-B17865DD3FC6}" dt="2021-11-16T08:03:13.450" v="154" actId="14100"/>
          <ac:spMkLst>
            <pc:docMk/>
            <pc:sldMk cId="1850935799" sldId="269"/>
            <ac:spMk id="15" creationId="{00000000-0000-0000-0000-000000000000}"/>
          </ac:spMkLst>
        </pc:spChg>
        <pc:spChg chg="del">
          <ac:chgData name="Aurelie Pattyn" userId="cefa286c-e72e-4618-b4f9-6a4eb2012a95" providerId="ADAL" clId="{5F228C76-70E6-47DE-9C31-B17865DD3FC6}" dt="2021-11-16T08:03:23.410" v="156" actId="478"/>
          <ac:spMkLst>
            <pc:docMk/>
            <pc:sldMk cId="1850935799" sldId="269"/>
            <ac:spMk id="16" creationId="{00000000-0000-0000-0000-000000000000}"/>
          </ac:spMkLst>
        </pc:spChg>
        <pc:spChg chg="mod">
          <ac:chgData name="Aurelie Pattyn" userId="cefa286c-e72e-4618-b4f9-6a4eb2012a95" providerId="ADAL" clId="{5F228C76-70E6-47DE-9C31-B17865DD3FC6}" dt="2021-11-16T08:04:21.188" v="270" actId="20577"/>
          <ac:spMkLst>
            <pc:docMk/>
            <pc:sldMk cId="1850935799" sldId="269"/>
            <ac:spMk id="17" creationId="{00000000-0000-0000-0000-000000000000}"/>
          </ac:spMkLst>
        </pc:spChg>
      </pc:sldChg>
      <pc:sldChg chg="addSp delSp modSp mod">
        <pc:chgData name="Aurelie Pattyn" userId="cefa286c-e72e-4618-b4f9-6a4eb2012a95" providerId="ADAL" clId="{5F228C76-70E6-47DE-9C31-B17865DD3FC6}" dt="2021-11-16T08:05:43.329" v="338" actId="478"/>
        <pc:sldMkLst>
          <pc:docMk/>
          <pc:sldMk cId="507259323" sldId="270"/>
        </pc:sldMkLst>
        <pc:spChg chg="add del mod">
          <ac:chgData name="Aurelie Pattyn" userId="cefa286c-e72e-4618-b4f9-6a4eb2012a95" providerId="ADAL" clId="{5F228C76-70E6-47DE-9C31-B17865DD3FC6}" dt="2021-11-16T08:05:43.329" v="338" actId="478"/>
          <ac:spMkLst>
            <pc:docMk/>
            <pc:sldMk cId="507259323" sldId="270"/>
            <ac:spMk id="3" creationId="{32FE83C5-91DC-49AC-BAFA-0666F42E4007}"/>
          </ac:spMkLst>
        </pc:spChg>
        <pc:spChg chg="del">
          <ac:chgData name="Aurelie Pattyn" userId="cefa286c-e72e-4618-b4f9-6a4eb2012a95" providerId="ADAL" clId="{5F228C76-70E6-47DE-9C31-B17865DD3FC6}" dt="2021-11-16T08:05:23.691" v="310" actId="478"/>
          <ac:spMkLst>
            <pc:docMk/>
            <pc:sldMk cId="507259323" sldId="270"/>
            <ac:spMk id="7" creationId="{00000000-0000-0000-0000-000000000000}"/>
          </ac:spMkLst>
        </pc:spChg>
        <pc:spChg chg="mod">
          <ac:chgData name="Aurelie Pattyn" userId="cefa286c-e72e-4618-b4f9-6a4eb2012a95" providerId="ADAL" clId="{5F228C76-70E6-47DE-9C31-B17865DD3FC6}" dt="2021-11-16T08:05:21.186" v="309" actId="20577"/>
          <ac:spMkLst>
            <pc:docMk/>
            <pc:sldMk cId="507259323" sldId="270"/>
            <ac:spMk id="15" creationId="{00000000-0000-0000-0000-000000000000}"/>
          </ac:spMkLst>
        </pc:spChg>
        <pc:spChg chg="del">
          <ac:chgData name="Aurelie Pattyn" userId="cefa286c-e72e-4618-b4f9-6a4eb2012a95" providerId="ADAL" clId="{5F228C76-70E6-47DE-9C31-B17865DD3FC6}" dt="2021-11-16T08:05:40.467" v="337" actId="478"/>
          <ac:spMkLst>
            <pc:docMk/>
            <pc:sldMk cId="507259323" sldId="270"/>
            <ac:spMk id="16" creationId="{00000000-0000-0000-0000-000000000000}"/>
          </ac:spMkLst>
        </pc:spChg>
        <pc:spChg chg="mod">
          <ac:chgData name="Aurelie Pattyn" userId="cefa286c-e72e-4618-b4f9-6a4eb2012a95" providerId="ADAL" clId="{5F228C76-70E6-47DE-9C31-B17865DD3FC6}" dt="2021-11-16T08:05:37.160" v="336" actId="20577"/>
          <ac:spMkLst>
            <pc:docMk/>
            <pc:sldMk cId="507259323" sldId="270"/>
            <ac:spMk id="17" creationId="{00000000-0000-0000-0000-000000000000}"/>
          </ac:spMkLst>
        </pc:spChg>
      </pc:sldChg>
      <pc:sldChg chg="delSp modSp mod">
        <pc:chgData name="Aurelie Pattyn" userId="cefa286c-e72e-4618-b4f9-6a4eb2012a95" providerId="ADAL" clId="{5F228C76-70E6-47DE-9C31-B17865DD3FC6}" dt="2021-11-16T08:08:53.755" v="613" actId="14100"/>
        <pc:sldMkLst>
          <pc:docMk/>
          <pc:sldMk cId="2073601615" sldId="271"/>
        </pc:sldMkLst>
        <pc:spChg chg="del">
          <ac:chgData name="Aurelie Pattyn" userId="cefa286c-e72e-4618-b4f9-6a4eb2012a95" providerId="ADAL" clId="{5F228C76-70E6-47DE-9C31-B17865DD3FC6}" dt="2021-11-16T08:06:50.496" v="423" actId="478"/>
          <ac:spMkLst>
            <pc:docMk/>
            <pc:sldMk cId="2073601615" sldId="271"/>
            <ac:spMk id="7" creationId="{00000000-0000-0000-0000-000000000000}"/>
          </ac:spMkLst>
        </pc:spChg>
        <pc:spChg chg="mod">
          <ac:chgData name="Aurelie Pattyn" userId="cefa286c-e72e-4618-b4f9-6a4eb2012a95" providerId="ADAL" clId="{5F228C76-70E6-47DE-9C31-B17865DD3FC6}" dt="2021-11-16T08:07:58.702" v="548" actId="20577"/>
          <ac:spMkLst>
            <pc:docMk/>
            <pc:sldMk cId="2073601615" sldId="271"/>
            <ac:spMk id="15" creationId="{00000000-0000-0000-0000-000000000000}"/>
          </ac:spMkLst>
        </pc:spChg>
        <pc:spChg chg="mod">
          <ac:chgData name="Aurelie Pattyn" userId="cefa286c-e72e-4618-b4f9-6a4eb2012a95" providerId="ADAL" clId="{5F228C76-70E6-47DE-9C31-B17865DD3FC6}" dt="2021-11-16T08:08:53.755" v="613" actId="14100"/>
          <ac:spMkLst>
            <pc:docMk/>
            <pc:sldMk cId="2073601615" sldId="271"/>
            <ac:spMk id="17" creationId="{00000000-0000-0000-0000-000000000000}"/>
          </ac:spMkLst>
        </pc:spChg>
      </pc:sldChg>
      <pc:sldChg chg="delSp modSp mod">
        <pc:chgData name="Aurelie Pattyn" userId="cefa286c-e72e-4618-b4f9-6a4eb2012a95" providerId="ADAL" clId="{5F228C76-70E6-47DE-9C31-B17865DD3FC6}" dt="2021-11-16T08:10:31.314" v="712" actId="20577"/>
        <pc:sldMkLst>
          <pc:docMk/>
          <pc:sldMk cId="880112134" sldId="272"/>
        </pc:sldMkLst>
        <pc:spChg chg="del">
          <ac:chgData name="Aurelie Pattyn" userId="cefa286c-e72e-4618-b4f9-6a4eb2012a95" providerId="ADAL" clId="{5F228C76-70E6-47DE-9C31-B17865DD3FC6}" dt="2021-11-16T08:09:26.183" v="660" actId="478"/>
          <ac:spMkLst>
            <pc:docMk/>
            <pc:sldMk cId="880112134" sldId="272"/>
            <ac:spMk id="7" creationId="{00000000-0000-0000-0000-000000000000}"/>
          </ac:spMkLst>
        </pc:spChg>
        <pc:spChg chg="mod">
          <ac:chgData name="Aurelie Pattyn" userId="cefa286c-e72e-4618-b4f9-6a4eb2012a95" providerId="ADAL" clId="{5F228C76-70E6-47DE-9C31-B17865DD3FC6}" dt="2021-11-16T08:09:31.868" v="661" actId="1076"/>
          <ac:spMkLst>
            <pc:docMk/>
            <pc:sldMk cId="880112134" sldId="272"/>
            <ac:spMk id="11" creationId="{C3024D2B-F4D4-4436-8885-3A2BA5ABED89}"/>
          </ac:spMkLst>
        </pc:spChg>
        <pc:spChg chg="mod">
          <ac:chgData name="Aurelie Pattyn" userId="cefa286c-e72e-4618-b4f9-6a4eb2012a95" providerId="ADAL" clId="{5F228C76-70E6-47DE-9C31-B17865DD3FC6}" dt="2021-11-16T08:10:29.119" v="710" actId="20577"/>
          <ac:spMkLst>
            <pc:docMk/>
            <pc:sldMk cId="880112134" sldId="272"/>
            <ac:spMk id="15" creationId="{00000000-0000-0000-0000-000000000000}"/>
          </ac:spMkLst>
        </pc:spChg>
        <pc:spChg chg="mod">
          <ac:chgData name="Aurelie Pattyn" userId="cefa286c-e72e-4618-b4f9-6a4eb2012a95" providerId="ADAL" clId="{5F228C76-70E6-47DE-9C31-B17865DD3FC6}" dt="2021-11-16T08:10:31.314" v="712" actId="20577"/>
          <ac:spMkLst>
            <pc:docMk/>
            <pc:sldMk cId="880112134" sldId="272"/>
            <ac:spMk id="17" creationId="{00000000-0000-0000-0000-000000000000}"/>
          </ac:spMkLst>
        </pc:spChg>
      </pc:sldChg>
      <pc:sldChg chg="delSp modSp mod">
        <pc:chgData name="Aurelie Pattyn" userId="cefa286c-e72e-4618-b4f9-6a4eb2012a95" providerId="ADAL" clId="{5F228C76-70E6-47DE-9C31-B17865DD3FC6}" dt="2021-11-16T08:12:20.294" v="853" actId="1076"/>
        <pc:sldMkLst>
          <pc:docMk/>
          <pc:sldMk cId="154718644" sldId="273"/>
        </pc:sldMkLst>
        <pc:spChg chg="del">
          <ac:chgData name="Aurelie Pattyn" userId="cefa286c-e72e-4618-b4f9-6a4eb2012a95" providerId="ADAL" clId="{5F228C76-70E6-47DE-9C31-B17865DD3FC6}" dt="2021-11-16T08:11:03.695" v="781" actId="478"/>
          <ac:spMkLst>
            <pc:docMk/>
            <pc:sldMk cId="154718644" sldId="273"/>
            <ac:spMk id="7" creationId="{00000000-0000-0000-0000-000000000000}"/>
          </ac:spMkLst>
        </pc:spChg>
        <pc:spChg chg="mod">
          <ac:chgData name="Aurelie Pattyn" userId="cefa286c-e72e-4618-b4f9-6a4eb2012a95" providerId="ADAL" clId="{5F228C76-70E6-47DE-9C31-B17865DD3FC6}" dt="2021-11-16T08:11:46.825" v="802" actId="313"/>
          <ac:spMkLst>
            <pc:docMk/>
            <pc:sldMk cId="154718644" sldId="273"/>
            <ac:spMk id="15" creationId="{00000000-0000-0000-0000-000000000000}"/>
          </ac:spMkLst>
        </pc:spChg>
        <pc:spChg chg="mod">
          <ac:chgData name="Aurelie Pattyn" userId="cefa286c-e72e-4618-b4f9-6a4eb2012a95" providerId="ADAL" clId="{5F228C76-70E6-47DE-9C31-B17865DD3FC6}" dt="2021-11-16T08:12:13.157" v="852" actId="20577"/>
          <ac:spMkLst>
            <pc:docMk/>
            <pc:sldMk cId="154718644" sldId="273"/>
            <ac:spMk id="17" creationId="{00000000-0000-0000-0000-000000000000}"/>
          </ac:spMkLst>
        </pc:spChg>
        <pc:picChg chg="mod">
          <ac:chgData name="Aurelie Pattyn" userId="cefa286c-e72e-4618-b4f9-6a4eb2012a95" providerId="ADAL" clId="{5F228C76-70E6-47DE-9C31-B17865DD3FC6}" dt="2021-11-16T08:12:20.294" v="853" actId="1076"/>
          <ac:picMkLst>
            <pc:docMk/>
            <pc:sldMk cId="154718644" sldId="273"/>
            <ac:picMk id="3" creationId="{9EE38B1A-B4CC-4F93-84C0-761DBFA6C617}"/>
          </ac:picMkLst>
        </pc:picChg>
      </pc:sldChg>
      <pc:sldChg chg="addSp delSp modSp mod">
        <pc:chgData name="Aurelie Pattyn" userId="cefa286c-e72e-4618-b4f9-6a4eb2012a95" providerId="ADAL" clId="{5F228C76-70E6-47DE-9C31-B17865DD3FC6}" dt="2021-11-18T14:42:20.034" v="4115" actId="20577"/>
        <pc:sldMkLst>
          <pc:docMk/>
          <pc:sldMk cId="1016737786" sldId="276"/>
        </pc:sldMkLst>
        <pc:spChg chg="add del mod">
          <ac:chgData name="Aurelie Pattyn" userId="cefa286c-e72e-4618-b4f9-6a4eb2012a95" providerId="ADAL" clId="{5F228C76-70E6-47DE-9C31-B17865DD3FC6}" dt="2021-11-16T08:55:28.480" v="1626" actId="478"/>
          <ac:spMkLst>
            <pc:docMk/>
            <pc:sldMk cId="1016737786" sldId="276"/>
            <ac:spMk id="3" creationId="{20BD26A9-9887-4D1A-9A27-CD435DBDEA27}"/>
          </ac:spMkLst>
        </pc:spChg>
        <pc:spChg chg="del">
          <ac:chgData name="Aurelie Pattyn" userId="cefa286c-e72e-4618-b4f9-6a4eb2012a95" providerId="ADAL" clId="{5F228C76-70E6-47DE-9C31-B17865DD3FC6}" dt="2021-11-16T08:55:02.492" v="1622" actId="478"/>
          <ac:spMkLst>
            <pc:docMk/>
            <pc:sldMk cId="1016737786" sldId="276"/>
            <ac:spMk id="7" creationId="{00000000-0000-0000-0000-000000000000}"/>
          </ac:spMkLst>
        </pc:spChg>
        <pc:spChg chg="mod">
          <ac:chgData name="Aurelie Pattyn" userId="cefa286c-e72e-4618-b4f9-6a4eb2012a95" providerId="ADAL" clId="{5F228C76-70E6-47DE-9C31-B17865DD3FC6}" dt="2021-11-16T08:55:38.642" v="1628" actId="1076"/>
          <ac:spMkLst>
            <pc:docMk/>
            <pc:sldMk cId="1016737786" sldId="276"/>
            <ac:spMk id="9" creationId="{058471F6-A495-420D-B861-1B422BA3D865}"/>
          </ac:spMkLst>
        </pc:spChg>
        <pc:spChg chg="mod">
          <ac:chgData name="Aurelie Pattyn" userId="cefa286c-e72e-4618-b4f9-6a4eb2012a95" providerId="ADAL" clId="{5F228C76-70E6-47DE-9C31-B17865DD3FC6}" dt="2021-11-18T14:42:11.059" v="4089" actId="20577"/>
          <ac:spMkLst>
            <pc:docMk/>
            <pc:sldMk cId="1016737786" sldId="276"/>
            <ac:spMk id="15" creationId="{00000000-0000-0000-0000-000000000000}"/>
          </ac:spMkLst>
        </pc:spChg>
        <pc:spChg chg="del">
          <ac:chgData name="Aurelie Pattyn" userId="cefa286c-e72e-4618-b4f9-6a4eb2012a95" providerId="ADAL" clId="{5F228C76-70E6-47DE-9C31-B17865DD3FC6}" dt="2021-11-16T08:55:26.309" v="1625" actId="478"/>
          <ac:spMkLst>
            <pc:docMk/>
            <pc:sldMk cId="1016737786" sldId="276"/>
            <ac:spMk id="16" creationId="{00000000-0000-0000-0000-000000000000}"/>
          </ac:spMkLst>
        </pc:spChg>
        <pc:spChg chg="mod">
          <ac:chgData name="Aurelie Pattyn" userId="cefa286c-e72e-4618-b4f9-6a4eb2012a95" providerId="ADAL" clId="{5F228C76-70E6-47DE-9C31-B17865DD3FC6}" dt="2021-11-18T14:42:20.034" v="4115" actId="20577"/>
          <ac:spMkLst>
            <pc:docMk/>
            <pc:sldMk cId="1016737786" sldId="276"/>
            <ac:spMk id="17" creationId="{00000000-0000-0000-0000-000000000000}"/>
          </ac:spMkLst>
        </pc:spChg>
        <pc:picChg chg="mod">
          <ac:chgData name="Aurelie Pattyn" userId="cefa286c-e72e-4618-b4f9-6a4eb2012a95" providerId="ADAL" clId="{5F228C76-70E6-47DE-9C31-B17865DD3FC6}" dt="2021-11-16T08:55:34.208" v="1627" actId="1076"/>
          <ac:picMkLst>
            <pc:docMk/>
            <pc:sldMk cId="1016737786" sldId="276"/>
            <ac:picMk id="8" creationId="{CC1CB51F-F79C-432C-835C-E743AD592CE4}"/>
          </ac:picMkLst>
        </pc:picChg>
      </pc:sldChg>
      <pc:sldChg chg="delSp modSp mod">
        <pc:chgData name="Aurelie Pattyn" userId="cefa286c-e72e-4618-b4f9-6a4eb2012a95" providerId="ADAL" clId="{5F228C76-70E6-47DE-9C31-B17865DD3FC6}" dt="2021-11-18T14:42:49.358" v="4231" actId="20577"/>
        <pc:sldMkLst>
          <pc:docMk/>
          <pc:sldMk cId="3014247264" sldId="278"/>
        </pc:sldMkLst>
        <pc:spChg chg="del">
          <ac:chgData name="Aurelie Pattyn" userId="cefa286c-e72e-4618-b4f9-6a4eb2012a95" providerId="ADAL" clId="{5F228C76-70E6-47DE-9C31-B17865DD3FC6}" dt="2021-11-16T08:56:48.524" v="1715" actId="478"/>
          <ac:spMkLst>
            <pc:docMk/>
            <pc:sldMk cId="3014247264" sldId="278"/>
            <ac:spMk id="3" creationId="{B93F7EEE-1E4A-460E-9D4E-81794474D41F}"/>
          </ac:spMkLst>
        </pc:spChg>
        <pc:spChg chg="del">
          <ac:chgData name="Aurelie Pattyn" userId="cefa286c-e72e-4618-b4f9-6a4eb2012a95" providerId="ADAL" clId="{5F228C76-70E6-47DE-9C31-B17865DD3FC6}" dt="2021-11-16T08:56:57.881" v="1717" actId="478"/>
          <ac:spMkLst>
            <pc:docMk/>
            <pc:sldMk cId="3014247264" sldId="278"/>
            <ac:spMk id="7" creationId="{00000000-0000-0000-0000-000000000000}"/>
          </ac:spMkLst>
        </pc:spChg>
        <pc:spChg chg="mod">
          <ac:chgData name="Aurelie Pattyn" userId="cefa286c-e72e-4618-b4f9-6a4eb2012a95" providerId="ADAL" clId="{5F228C76-70E6-47DE-9C31-B17865DD3FC6}" dt="2021-11-16T08:59:13.451" v="1896" actId="1076"/>
          <ac:spMkLst>
            <pc:docMk/>
            <pc:sldMk cId="3014247264" sldId="278"/>
            <ac:spMk id="10" creationId="{E370F3A5-88C2-461B-B5DA-7A0EF9805044}"/>
          </ac:spMkLst>
        </pc:spChg>
        <pc:spChg chg="mod">
          <ac:chgData name="Aurelie Pattyn" userId="cefa286c-e72e-4618-b4f9-6a4eb2012a95" providerId="ADAL" clId="{5F228C76-70E6-47DE-9C31-B17865DD3FC6}" dt="2021-11-18T14:40:08.453" v="4009" actId="20577"/>
          <ac:spMkLst>
            <pc:docMk/>
            <pc:sldMk cId="3014247264" sldId="278"/>
            <ac:spMk id="15" creationId="{00000000-0000-0000-0000-000000000000}"/>
          </ac:spMkLst>
        </pc:spChg>
        <pc:spChg chg="mod">
          <ac:chgData name="Aurelie Pattyn" userId="cefa286c-e72e-4618-b4f9-6a4eb2012a95" providerId="ADAL" clId="{5F228C76-70E6-47DE-9C31-B17865DD3FC6}" dt="2021-11-18T14:42:49.358" v="4231" actId="20577"/>
          <ac:spMkLst>
            <pc:docMk/>
            <pc:sldMk cId="3014247264" sldId="278"/>
            <ac:spMk id="17" creationId="{00000000-0000-0000-0000-000000000000}"/>
          </ac:spMkLst>
        </pc:spChg>
      </pc:sldChg>
      <pc:sldChg chg="addSp delSp modSp mod">
        <pc:chgData name="Aurelie Pattyn" userId="cefa286c-e72e-4618-b4f9-6a4eb2012a95" providerId="ADAL" clId="{5F228C76-70E6-47DE-9C31-B17865DD3FC6}" dt="2021-11-18T14:43:11.252" v="4305" actId="20577"/>
        <pc:sldMkLst>
          <pc:docMk/>
          <pc:sldMk cId="1390919983" sldId="280"/>
        </pc:sldMkLst>
        <pc:spChg chg="add del mod">
          <ac:chgData name="Aurelie Pattyn" userId="cefa286c-e72e-4618-b4f9-6a4eb2012a95" providerId="ADAL" clId="{5F228C76-70E6-47DE-9C31-B17865DD3FC6}" dt="2021-11-16T08:58:57.106" v="1894" actId="478"/>
          <ac:spMkLst>
            <pc:docMk/>
            <pc:sldMk cId="1390919983" sldId="280"/>
            <ac:spMk id="3" creationId="{10391233-2F27-44A4-AE63-DF7A891BA60F}"/>
          </ac:spMkLst>
        </pc:spChg>
        <pc:spChg chg="del">
          <ac:chgData name="Aurelie Pattyn" userId="cefa286c-e72e-4618-b4f9-6a4eb2012a95" providerId="ADAL" clId="{5F228C76-70E6-47DE-9C31-B17865DD3FC6}" dt="2021-11-16T08:58:13.842" v="1815" actId="478"/>
          <ac:spMkLst>
            <pc:docMk/>
            <pc:sldMk cId="1390919983" sldId="280"/>
            <ac:spMk id="7" creationId="{00000000-0000-0000-0000-000000000000}"/>
          </ac:spMkLst>
        </pc:spChg>
        <pc:spChg chg="mod">
          <ac:chgData name="Aurelie Pattyn" userId="cefa286c-e72e-4618-b4f9-6a4eb2012a95" providerId="ADAL" clId="{5F228C76-70E6-47DE-9C31-B17865DD3FC6}" dt="2021-11-16T08:59:01.160" v="1895" actId="1076"/>
          <ac:spMkLst>
            <pc:docMk/>
            <pc:sldMk cId="1390919983" sldId="280"/>
            <ac:spMk id="10" creationId="{8068BBB7-FF46-4E5C-8D0B-DAB4AC309545}"/>
          </ac:spMkLst>
        </pc:spChg>
        <pc:spChg chg="mod">
          <ac:chgData name="Aurelie Pattyn" userId="cefa286c-e72e-4618-b4f9-6a4eb2012a95" providerId="ADAL" clId="{5F228C76-70E6-47DE-9C31-B17865DD3FC6}" dt="2021-11-18T14:40:06.959" v="4005" actId="20577"/>
          <ac:spMkLst>
            <pc:docMk/>
            <pc:sldMk cId="1390919983" sldId="280"/>
            <ac:spMk id="15" creationId="{00000000-0000-0000-0000-000000000000}"/>
          </ac:spMkLst>
        </pc:spChg>
        <pc:spChg chg="del">
          <ac:chgData name="Aurelie Pattyn" userId="cefa286c-e72e-4618-b4f9-6a4eb2012a95" providerId="ADAL" clId="{5F228C76-70E6-47DE-9C31-B17865DD3FC6}" dt="2021-11-16T08:58:54.738" v="1893" actId="478"/>
          <ac:spMkLst>
            <pc:docMk/>
            <pc:sldMk cId="1390919983" sldId="280"/>
            <ac:spMk id="16" creationId="{00000000-0000-0000-0000-000000000000}"/>
          </ac:spMkLst>
        </pc:spChg>
        <pc:spChg chg="mod">
          <ac:chgData name="Aurelie Pattyn" userId="cefa286c-e72e-4618-b4f9-6a4eb2012a95" providerId="ADAL" clId="{5F228C76-70E6-47DE-9C31-B17865DD3FC6}" dt="2021-11-18T14:43:11.252" v="4305" actId="20577"/>
          <ac:spMkLst>
            <pc:docMk/>
            <pc:sldMk cId="1390919983" sldId="280"/>
            <ac:spMk id="17" creationId="{00000000-0000-0000-0000-000000000000}"/>
          </ac:spMkLst>
        </pc:spChg>
        <pc:picChg chg="mod">
          <ac:chgData name="Aurelie Pattyn" userId="cefa286c-e72e-4618-b4f9-6a4eb2012a95" providerId="ADAL" clId="{5F228C76-70E6-47DE-9C31-B17865DD3FC6}" dt="2021-11-16T08:58:52.752" v="1892" actId="1076"/>
          <ac:picMkLst>
            <pc:docMk/>
            <pc:sldMk cId="1390919983" sldId="280"/>
            <ac:picMk id="8" creationId="{EB7B05BD-E658-436E-8E37-E0F0653E53D0}"/>
          </ac:picMkLst>
        </pc:picChg>
      </pc:sldChg>
      <pc:sldChg chg="delSp modSp mod">
        <pc:chgData name="Aurelie Pattyn" userId="cefa286c-e72e-4618-b4f9-6a4eb2012a95" providerId="ADAL" clId="{5F228C76-70E6-47DE-9C31-B17865DD3FC6}" dt="2021-11-18T14:43:23.781" v="4327" actId="20577"/>
        <pc:sldMkLst>
          <pc:docMk/>
          <pc:sldMk cId="2160613414" sldId="281"/>
        </pc:sldMkLst>
        <pc:spChg chg="del">
          <ac:chgData name="Aurelie Pattyn" userId="cefa286c-e72e-4618-b4f9-6a4eb2012a95" providerId="ADAL" clId="{5F228C76-70E6-47DE-9C31-B17865DD3FC6}" dt="2021-11-16T09:01:14.911" v="2112" actId="478"/>
          <ac:spMkLst>
            <pc:docMk/>
            <pc:sldMk cId="2160613414" sldId="281"/>
            <ac:spMk id="7" creationId="{00000000-0000-0000-0000-000000000000}"/>
          </ac:spMkLst>
        </pc:spChg>
        <pc:spChg chg="mod">
          <ac:chgData name="Aurelie Pattyn" userId="cefa286c-e72e-4618-b4f9-6a4eb2012a95" providerId="ADAL" clId="{5F228C76-70E6-47DE-9C31-B17865DD3FC6}" dt="2021-11-16T09:01:49.941" v="2122" actId="1076"/>
          <ac:spMkLst>
            <pc:docMk/>
            <pc:sldMk cId="2160613414" sldId="281"/>
            <ac:spMk id="10" creationId="{D6783C71-52D9-4CF5-8E0C-B58C00AC41D7}"/>
          </ac:spMkLst>
        </pc:spChg>
        <pc:spChg chg="mod">
          <ac:chgData name="Aurelie Pattyn" userId="cefa286c-e72e-4618-b4f9-6a4eb2012a95" providerId="ADAL" clId="{5F228C76-70E6-47DE-9C31-B17865DD3FC6}" dt="2021-11-16T09:06:24.575" v="2586" actId="14100"/>
          <ac:spMkLst>
            <pc:docMk/>
            <pc:sldMk cId="2160613414" sldId="281"/>
            <ac:spMk id="15" creationId="{00000000-0000-0000-0000-000000000000}"/>
          </ac:spMkLst>
        </pc:spChg>
        <pc:spChg chg="mod">
          <ac:chgData name="Aurelie Pattyn" userId="cefa286c-e72e-4618-b4f9-6a4eb2012a95" providerId="ADAL" clId="{5F228C76-70E6-47DE-9C31-B17865DD3FC6}" dt="2021-11-18T14:43:23.781" v="4327" actId="20577"/>
          <ac:spMkLst>
            <pc:docMk/>
            <pc:sldMk cId="2160613414" sldId="281"/>
            <ac:spMk id="17" creationId="{00000000-0000-0000-0000-000000000000}"/>
          </ac:spMkLst>
        </pc:spChg>
        <pc:picChg chg="mod">
          <ac:chgData name="Aurelie Pattyn" userId="cefa286c-e72e-4618-b4f9-6a4eb2012a95" providerId="ADAL" clId="{5F228C76-70E6-47DE-9C31-B17865DD3FC6}" dt="2021-11-16T09:01:36.050" v="2117" actId="14100"/>
          <ac:picMkLst>
            <pc:docMk/>
            <pc:sldMk cId="2160613414" sldId="281"/>
            <ac:picMk id="8" creationId="{CB5B7A55-A887-455A-A323-18FE12141480}"/>
          </ac:picMkLst>
        </pc:picChg>
        <pc:picChg chg="mod">
          <ac:chgData name="Aurelie Pattyn" userId="cefa286c-e72e-4618-b4f9-6a4eb2012a95" providerId="ADAL" clId="{5F228C76-70E6-47DE-9C31-B17865DD3FC6}" dt="2021-11-16T09:01:44.612" v="2121" actId="1076"/>
          <ac:picMkLst>
            <pc:docMk/>
            <pc:sldMk cId="2160613414" sldId="281"/>
            <ac:picMk id="12" creationId="{57170F70-0B0A-49C4-A7B8-35A195F13165}"/>
          </ac:picMkLst>
        </pc:picChg>
      </pc:sldChg>
      <pc:sldChg chg="delSp modSp mod">
        <pc:chgData name="Aurelie Pattyn" userId="cefa286c-e72e-4618-b4f9-6a4eb2012a95" providerId="ADAL" clId="{5F228C76-70E6-47DE-9C31-B17865DD3FC6}" dt="2021-11-18T14:46:47.635" v="4527" actId="20577"/>
        <pc:sldMkLst>
          <pc:docMk/>
          <pc:sldMk cId="4260835990" sldId="283"/>
        </pc:sldMkLst>
        <pc:spChg chg="del">
          <ac:chgData name="Aurelie Pattyn" userId="cefa286c-e72e-4618-b4f9-6a4eb2012a95" providerId="ADAL" clId="{5F228C76-70E6-47DE-9C31-B17865DD3FC6}" dt="2021-11-16T09:07:46.173" v="2745" actId="478"/>
          <ac:spMkLst>
            <pc:docMk/>
            <pc:sldMk cId="4260835990" sldId="283"/>
            <ac:spMk id="7" creationId="{00000000-0000-0000-0000-000000000000}"/>
          </ac:spMkLst>
        </pc:spChg>
        <pc:spChg chg="mod">
          <ac:chgData name="Aurelie Pattyn" userId="cefa286c-e72e-4618-b4f9-6a4eb2012a95" providerId="ADAL" clId="{5F228C76-70E6-47DE-9C31-B17865DD3FC6}" dt="2021-11-16T09:06:47.813" v="2661" actId="20577"/>
          <ac:spMkLst>
            <pc:docMk/>
            <pc:sldMk cId="4260835990" sldId="283"/>
            <ac:spMk id="15" creationId="{00000000-0000-0000-0000-000000000000}"/>
          </ac:spMkLst>
        </pc:spChg>
        <pc:spChg chg="mod">
          <ac:chgData name="Aurelie Pattyn" userId="cefa286c-e72e-4618-b4f9-6a4eb2012a95" providerId="ADAL" clId="{5F228C76-70E6-47DE-9C31-B17865DD3FC6}" dt="2021-11-18T14:46:47.635" v="4527" actId="20577"/>
          <ac:spMkLst>
            <pc:docMk/>
            <pc:sldMk cId="4260835990" sldId="283"/>
            <ac:spMk id="17" creationId="{00000000-0000-0000-0000-000000000000}"/>
          </ac:spMkLst>
        </pc:spChg>
      </pc:sldChg>
      <pc:sldChg chg="delSp modSp mod">
        <pc:chgData name="Aurelie Pattyn" userId="cefa286c-e72e-4618-b4f9-6a4eb2012a95" providerId="ADAL" clId="{5F228C76-70E6-47DE-9C31-B17865DD3FC6}" dt="2021-11-18T14:45:46.510" v="4417" actId="6549"/>
        <pc:sldMkLst>
          <pc:docMk/>
          <pc:sldMk cId="3536149368" sldId="284"/>
        </pc:sldMkLst>
        <pc:spChg chg="del">
          <ac:chgData name="Aurelie Pattyn" userId="cefa286c-e72e-4618-b4f9-6a4eb2012a95" providerId="ADAL" clId="{5F228C76-70E6-47DE-9C31-B17865DD3FC6}" dt="2021-11-16T10:05:14.316" v="2823" actId="478"/>
          <ac:spMkLst>
            <pc:docMk/>
            <pc:sldMk cId="3536149368" sldId="284"/>
            <ac:spMk id="7" creationId="{00000000-0000-0000-0000-000000000000}"/>
          </ac:spMkLst>
        </pc:spChg>
        <pc:spChg chg="mod">
          <ac:chgData name="Aurelie Pattyn" userId="cefa286c-e72e-4618-b4f9-6a4eb2012a95" providerId="ADAL" clId="{5F228C76-70E6-47DE-9C31-B17865DD3FC6}" dt="2021-11-16T09:08:47.813" v="2780" actId="20577"/>
          <ac:spMkLst>
            <pc:docMk/>
            <pc:sldMk cId="3536149368" sldId="284"/>
            <ac:spMk id="15" creationId="{00000000-0000-0000-0000-000000000000}"/>
          </ac:spMkLst>
        </pc:spChg>
        <pc:spChg chg="mod">
          <ac:chgData name="Aurelie Pattyn" userId="cefa286c-e72e-4618-b4f9-6a4eb2012a95" providerId="ADAL" clId="{5F228C76-70E6-47DE-9C31-B17865DD3FC6}" dt="2021-11-18T14:45:46.510" v="4417" actId="6549"/>
          <ac:spMkLst>
            <pc:docMk/>
            <pc:sldMk cId="3536149368" sldId="284"/>
            <ac:spMk id="17" creationId="{00000000-0000-0000-0000-000000000000}"/>
          </ac:spMkLst>
        </pc:spChg>
      </pc:sldChg>
      <pc:sldChg chg="modSp mod">
        <pc:chgData name="Aurelie Pattyn" userId="cefa286c-e72e-4618-b4f9-6a4eb2012a95" providerId="ADAL" clId="{5F228C76-70E6-47DE-9C31-B17865DD3FC6}" dt="2021-11-18T14:46:03.348" v="4462" actId="6549"/>
        <pc:sldMkLst>
          <pc:docMk/>
          <pc:sldMk cId="1724609865" sldId="285"/>
        </pc:sldMkLst>
        <pc:spChg chg="mod">
          <ac:chgData name="Aurelie Pattyn" userId="cefa286c-e72e-4618-b4f9-6a4eb2012a95" providerId="ADAL" clId="{5F228C76-70E6-47DE-9C31-B17865DD3FC6}" dt="2021-11-16T10:06:08.059" v="2850" actId="20577"/>
          <ac:spMkLst>
            <pc:docMk/>
            <pc:sldMk cId="1724609865" sldId="285"/>
            <ac:spMk id="15" creationId="{00000000-0000-0000-0000-000000000000}"/>
          </ac:spMkLst>
        </pc:spChg>
        <pc:spChg chg="mod">
          <ac:chgData name="Aurelie Pattyn" userId="cefa286c-e72e-4618-b4f9-6a4eb2012a95" providerId="ADAL" clId="{5F228C76-70E6-47DE-9C31-B17865DD3FC6}" dt="2021-11-18T14:46:03.348" v="4462" actId="6549"/>
          <ac:spMkLst>
            <pc:docMk/>
            <pc:sldMk cId="1724609865" sldId="285"/>
            <ac:spMk id="17" creationId="{00000000-0000-0000-0000-000000000000}"/>
          </ac:spMkLst>
        </pc:spChg>
      </pc:sldChg>
      <pc:sldChg chg="delSp modSp mod">
        <pc:chgData name="Aurelie Pattyn" userId="cefa286c-e72e-4618-b4f9-6a4eb2012a95" providerId="ADAL" clId="{5F228C76-70E6-47DE-9C31-B17865DD3FC6}" dt="2021-11-18T14:46:13.831" v="4506" actId="6549"/>
        <pc:sldMkLst>
          <pc:docMk/>
          <pc:sldMk cId="2948020649" sldId="286"/>
        </pc:sldMkLst>
        <pc:spChg chg="del">
          <ac:chgData name="Aurelie Pattyn" userId="cefa286c-e72e-4618-b4f9-6a4eb2012a95" providerId="ADAL" clId="{5F228C76-70E6-47DE-9C31-B17865DD3FC6}" dt="2021-11-16T10:08:03.954" v="2930" actId="478"/>
          <ac:spMkLst>
            <pc:docMk/>
            <pc:sldMk cId="2948020649" sldId="286"/>
            <ac:spMk id="7" creationId="{00000000-0000-0000-0000-000000000000}"/>
          </ac:spMkLst>
        </pc:spChg>
        <pc:spChg chg="mod">
          <ac:chgData name="Aurelie Pattyn" userId="cefa286c-e72e-4618-b4f9-6a4eb2012a95" providerId="ADAL" clId="{5F228C76-70E6-47DE-9C31-B17865DD3FC6}" dt="2021-11-16T10:08:41.706" v="3037" actId="1076"/>
          <ac:spMkLst>
            <pc:docMk/>
            <pc:sldMk cId="2948020649" sldId="286"/>
            <ac:spMk id="11" creationId="{6A8F3A11-DE0B-4F25-AC48-BA2B056F56B8}"/>
          </ac:spMkLst>
        </pc:spChg>
        <pc:spChg chg="mod">
          <ac:chgData name="Aurelie Pattyn" userId="cefa286c-e72e-4618-b4f9-6a4eb2012a95" providerId="ADAL" clId="{5F228C76-70E6-47DE-9C31-B17865DD3FC6}" dt="2021-11-16T10:08:00.733" v="2929" actId="20577"/>
          <ac:spMkLst>
            <pc:docMk/>
            <pc:sldMk cId="2948020649" sldId="286"/>
            <ac:spMk id="15" creationId="{00000000-0000-0000-0000-000000000000}"/>
          </ac:spMkLst>
        </pc:spChg>
        <pc:spChg chg="mod">
          <ac:chgData name="Aurelie Pattyn" userId="cefa286c-e72e-4618-b4f9-6a4eb2012a95" providerId="ADAL" clId="{5F228C76-70E6-47DE-9C31-B17865DD3FC6}" dt="2021-11-18T14:46:13.831" v="4506" actId="6549"/>
          <ac:spMkLst>
            <pc:docMk/>
            <pc:sldMk cId="2948020649" sldId="286"/>
            <ac:spMk id="17" creationId="{00000000-0000-0000-0000-000000000000}"/>
          </ac:spMkLst>
        </pc:spChg>
      </pc:sldChg>
      <pc:sldChg chg="mod modShow">
        <pc:chgData name="Aurelie Pattyn" userId="cefa286c-e72e-4618-b4f9-6a4eb2012a95" providerId="ADAL" clId="{5F228C76-70E6-47DE-9C31-B17865DD3FC6}" dt="2021-11-16T08:53:07.150" v="1577" actId="729"/>
        <pc:sldMkLst>
          <pc:docMk/>
          <pc:sldMk cId="1123251803" sldId="1758"/>
        </pc:sldMkLst>
      </pc:sldChg>
      <pc:sldChg chg="addSp delSp modSp mod addAnim delAnim modAnim">
        <pc:chgData name="Aurelie Pattyn" userId="cefa286c-e72e-4618-b4f9-6a4eb2012a95" providerId="ADAL" clId="{5F228C76-70E6-47DE-9C31-B17865DD3FC6}" dt="2021-11-18T14:41:02.465" v="4042" actId="14100"/>
        <pc:sldMkLst>
          <pc:docMk/>
          <pc:sldMk cId="2951742005" sldId="1811"/>
        </pc:sldMkLst>
        <pc:spChg chg="mod">
          <ac:chgData name="Aurelie Pattyn" userId="cefa286c-e72e-4618-b4f9-6a4eb2012a95" providerId="ADAL" clId="{5F228C76-70E6-47DE-9C31-B17865DD3FC6}" dt="2021-11-18T14:41:02.465" v="4042" actId="14100"/>
          <ac:spMkLst>
            <pc:docMk/>
            <pc:sldMk cId="2951742005" sldId="1811"/>
            <ac:spMk id="2" creationId="{F0FE285B-E793-4C5B-894D-2C5BFE3C4472}"/>
          </ac:spMkLst>
        </pc:spChg>
        <pc:spChg chg="mod">
          <ac:chgData name="Aurelie Pattyn" userId="cefa286c-e72e-4618-b4f9-6a4eb2012a95" providerId="ADAL" clId="{5F228C76-70E6-47DE-9C31-B17865DD3FC6}" dt="2021-11-16T08:28:58.069" v="1551" actId="1076"/>
          <ac:spMkLst>
            <pc:docMk/>
            <pc:sldMk cId="2951742005" sldId="1811"/>
            <ac:spMk id="3" creationId="{3BEB4BDA-7FF7-430B-A331-D89D9A7547F4}"/>
          </ac:spMkLst>
        </pc:spChg>
        <pc:spChg chg="del mod">
          <ac:chgData name="Aurelie Pattyn" userId="cefa286c-e72e-4618-b4f9-6a4eb2012a95" providerId="ADAL" clId="{5F228C76-70E6-47DE-9C31-B17865DD3FC6}" dt="2021-11-16T08:54:33.988" v="1621" actId="478"/>
          <ac:spMkLst>
            <pc:docMk/>
            <pc:sldMk cId="2951742005" sldId="1811"/>
            <ac:spMk id="5" creationId="{CA0F910B-940A-4796-9D6A-3709840C406E}"/>
          </ac:spMkLst>
        </pc:spChg>
        <pc:spChg chg="del">
          <ac:chgData name="Aurelie Pattyn" userId="cefa286c-e72e-4618-b4f9-6a4eb2012a95" providerId="ADAL" clId="{5F228C76-70E6-47DE-9C31-B17865DD3FC6}" dt="2021-11-16T08:54:11.199" v="1618" actId="478"/>
          <ac:spMkLst>
            <pc:docMk/>
            <pc:sldMk cId="2951742005" sldId="1811"/>
            <ac:spMk id="6" creationId="{E301B542-470A-4E56-9E3F-5D97F5432712}"/>
          </ac:spMkLst>
        </pc:spChg>
        <pc:spChg chg="mod">
          <ac:chgData name="Aurelie Pattyn" userId="cefa286c-e72e-4618-b4f9-6a4eb2012a95" providerId="ADAL" clId="{5F228C76-70E6-47DE-9C31-B17865DD3FC6}" dt="2021-11-16T08:29:08.401" v="1552" actId="164"/>
          <ac:spMkLst>
            <pc:docMk/>
            <pc:sldMk cId="2951742005" sldId="1811"/>
            <ac:spMk id="7" creationId="{A55CD52B-7393-4E27-A771-B101CC8EA696}"/>
          </ac:spMkLst>
        </pc:spChg>
        <pc:spChg chg="mod">
          <ac:chgData name="Aurelie Pattyn" userId="cefa286c-e72e-4618-b4f9-6a4eb2012a95" providerId="ADAL" clId="{5F228C76-70E6-47DE-9C31-B17865DD3FC6}" dt="2021-11-16T08:52:45.128" v="1572" actId="1076"/>
          <ac:spMkLst>
            <pc:docMk/>
            <pc:sldMk cId="2951742005" sldId="1811"/>
            <ac:spMk id="8" creationId="{F8BC31B2-8DD1-43C5-9398-A4A82B925EED}"/>
          </ac:spMkLst>
        </pc:spChg>
        <pc:spChg chg="mod">
          <ac:chgData name="Aurelie Pattyn" userId="cefa286c-e72e-4618-b4f9-6a4eb2012a95" providerId="ADAL" clId="{5F228C76-70E6-47DE-9C31-B17865DD3FC6}" dt="2021-11-16T08:29:17.278" v="1553" actId="164"/>
          <ac:spMkLst>
            <pc:docMk/>
            <pc:sldMk cId="2951742005" sldId="1811"/>
            <ac:spMk id="9" creationId="{C1A73E0B-2AAB-4F49-A581-8A6FD6AAB30B}"/>
          </ac:spMkLst>
        </pc:spChg>
        <pc:spChg chg="mod">
          <ac:chgData name="Aurelie Pattyn" userId="cefa286c-e72e-4618-b4f9-6a4eb2012a95" providerId="ADAL" clId="{5F228C76-70E6-47DE-9C31-B17865DD3FC6}" dt="2021-11-16T08:29:22.026" v="1554" actId="164"/>
          <ac:spMkLst>
            <pc:docMk/>
            <pc:sldMk cId="2951742005" sldId="1811"/>
            <ac:spMk id="11" creationId="{BD96C942-87AC-4BCC-AE89-BB32F91AC7F3}"/>
          </ac:spMkLst>
        </pc:spChg>
        <pc:spChg chg="mod">
          <ac:chgData name="Aurelie Pattyn" userId="cefa286c-e72e-4618-b4f9-6a4eb2012a95" providerId="ADAL" clId="{5F228C76-70E6-47DE-9C31-B17865DD3FC6}" dt="2021-11-16T08:29:30.353" v="1555" actId="164"/>
          <ac:spMkLst>
            <pc:docMk/>
            <pc:sldMk cId="2951742005" sldId="1811"/>
            <ac:spMk id="13" creationId="{8131A638-D815-4F70-B029-BA780CA2510E}"/>
          </ac:spMkLst>
        </pc:spChg>
        <pc:spChg chg="mod">
          <ac:chgData name="Aurelie Pattyn" userId="cefa286c-e72e-4618-b4f9-6a4eb2012a95" providerId="ADAL" clId="{5F228C76-70E6-47DE-9C31-B17865DD3FC6}" dt="2021-11-16T08:19:10.949" v="867" actId="164"/>
          <ac:spMkLst>
            <pc:docMk/>
            <pc:sldMk cId="2951742005" sldId="1811"/>
            <ac:spMk id="15" creationId="{901E10C7-5C56-4FA8-BCA2-DAE398EA9AB7}"/>
          </ac:spMkLst>
        </pc:spChg>
        <pc:spChg chg="mod">
          <ac:chgData name="Aurelie Pattyn" userId="cefa286c-e72e-4618-b4f9-6a4eb2012a95" providerId="ADAL" clId="{5F228C76-70E6-47DE-9C31-B17865DD3FC6}" dt="2021-11-16T08:21:13.110" v="1033" actId="164"/>
          <ac:spMkLst>
            <pc:docMk/>
            <pc:sldMk cId="2951742005" sldId="1811"/>
            <ac:spMk id="16" creationId="{7EFC090F-8B62-4DA8-8805-D93F8CEB75DC}"/>
          </ac:spMkLst>
        </pc:spChg>
        <pc:spChg chg="mod">
          <ac:chgData name="Aurelie Pattyn" userId="cefa286c-e72e-4618-b4f9-6a4eb2012a95" providerId="ADAL" clId="{5F228C76-70E6-47DE-9C31-B17865DD3FC6}" dt="2021-11-16T08:24:14.152" v="1185" actId="164"/>
          <ac:spMkLst>
            <pc:docMk/>
            <pc:sldMk cId="2951742005" sldId="1811"/>
            <ac:spMk id="17" creationId="{B56BE2DD-84D6-4223-BCD4-821696F853D4}"/>
          </ac:spMkLst>
        </pc:spChg>
        <pc:spChg chg="mod">
          <ac:chgData name="Aurelie Pattyn" userId="cefa286c-e72e-4618-b4f9-6a4eb2012a95" providerId="ADAL" clId="{5F228C76-70E6-47DE-9C31-B17865DD3FC6}" dt="2021-11-16T08:28:47.339" v="1548" actId="164"/>
          <ac:spMkLst>
            <pc:docMk/>
            <pc:sldMk cId="2951742005" sldId="1811"/>
            <ac:spMk id="18" creationId="{832BBD1B-DDDB-4C77-BA02-307EF5899CD1}"/>
          </ac:spMkLst>
        </pc:spChg>
        <pc:spChg chg="mod">
          <ac:chgData name="Aurelie Pattyn" userId="cefa286c-e72e-4618-b4f9-6a4eb2012a95" providerId="ADAL" clId="{5F228C76-70E6-47DE-9C31-B17865DD3FC6}" dt="2021-11-16T08:54:06.187" v="1617"/>
          <ac:spMkLst>
            <pc:docMk/>
            <pc:sldMk cId="2951742005" sldId="1811"/>
            <ac:spMk id="19" creationId="{3BD7AC73-EE1B-47CA-92BF-36D99E09F65D}"/>
          </ac:spMkLst>
        </pc:spChg>
        <pc:spChg chg="mod">
          <ac:chgData name="Aurelie Pattyn" userId="cefa286c-e72e-4618-b4f9-6a4eb2012a95" providerId="ADAL" clId="{5F228C76-70E6-47DE-9C31-B17865DD3FC6}" dt="2021-11-16T08:54:06.187" v="1617"/>
          <ac:spMkLst>
            <pc:docMk/>
            <pc:sldMk cId="2951742005" sldId="1811"/>
            <ac:spMk id="21" creationId="{30FCFBA9-31F9-4059-8DB8-6D5F8E6DB606}"/>
          </ac:spMkLst>
        </pc:spChg>
        <pc:spChg chg="add mod">
          <ac:chgData name="Aurelie Pattyn" userId="cefa286c-e72e-4618-b4f9-6a4eb2012a95" providerId="ADAL" clId="{5F228C76-70E6-47DE-9C31-B17865DD3FC6}" dt="2021-11-16T08:54:29.840" v="1620"/>
          <ac:spMkLst>
            <pc:docMk/>
            <pc:sldMk cId="2951742005" sldId="1811"/>
            <ac:spMk id="37" creationId="{AF55CFC6-877F-4D03-8349-8FAAFF8DBE69}"/>
          </ac:spMkLst>
        </pc:spChg>
        <pc:spChg chg="mod">
          <ac:chgData name="Aurelie Pattyn" userId="cefa286c-e72e-4618-b4f9-6a4eb2012a95" providerId="ADAL" clId="{5F228C76-70E6-47DE-9C31-B17865DD3FC6}" dt="2021-11-16T08:52:40.306" v="1571" actId="1076"/>
          <ac:spMkLst>
            <pc:docMk/>
            <pc:sldMk cId="2951742005" sldId="1811"/>
            <ac:spMk id="51" creationId="{52285E49-F6E7-403C-9CD0-BE3D336C90F5}"/>
          </ac:spMkLst>
        </pc:spChg>
        <pc:spChg chg="mod">
          <ac:chgData name="Aurelie Pattyn" userId="cefa286c-e72e-4618-b4f9-6a4eb2012a95" providerId="ADAL" clId="{5F228C76-70E6-47DE-9C31-B17865DD3FC6}" dt="2021-11-16T08:52:36.760" v="1570" actId="1076"/>
          <ac:spMkLst>
            <pc:docMk/>
            <pc:sldMk cId="2951742005" sldId="1811"/>
            <ac:spMk id="52" creationId="{630C002E-5195-4D4A-A08D-EA884086E068}"/>
          </ac:spMkLst>
        </pc:spChg>
        <pc:spChg chg="add del mod">
          <ac:chgData name="Aurelie Pattyn" userId="cefa286c-e72e-4618-b4f9-6a4eb2012a95" providerId="ADAL" clId="{5F228C76-70E6-47DE-9C31-B17865DD3FC6}" dt="2021-11-16T08:29:30.353" v="1555" actId="164"/>
          <ac:spMkLst>
            <pc:docMk/>
            <pc:sldMk cId="2951742005" sldId="1811"/>
            <ac:spMk id="53" creationId="{15CA6619-1AFC-4876-96D0-54583EA25188}"/>
          </ac:spMkLst>
        </pc:spChg>
        <pc:spChg chg="mod">
          <ac:chgData name="Aurelie Pattyn" userId="cefa286c-e72e-4618-b4f9-6a4eb2012a95" providerId="ADAL" clId="{5F228C76-70E6-47DE-9C31-B17865DD3FC6}" dt="2021-11-16T08:54:06.187" v="1617"/>
          <ac:spMkLst>
            <pc:docMk/>
            <pc:sldMk cId="2951742005" sldId="1811"/>
            <ac:spMk id="54" creationId="{2E9280C8-398B-49D7-BDF1-86E8C529244A}"/>
          </ac:spMkLst>
        </pc:spChg>
        <pc:grpChg chg="add mod">
          <ac:chgData name="Aurelie Pattyn" userId="cefa286c-e72e-4618-b4f9-6a4eb2012a95" providerId="ADAL" clId="{5F228C76-70E6-47DE-9C31-B17865DD3FC6}" dt="2021-11-16T08:29:08.401" v="1552" actId="164"/>
          <ac:grpSpMkLst>
            <pc:docMk/>
            <pc:sldMk cId="2951742005" sldId="1811"/>
            <ac:grpSpMk id="4" creationId="{6525B82E-4BFC-4DC8-AB8C-ACA320959950}"/>
          </ac:grpSpMkLst>
        </pc:grpChg>
        <pc:grpChg chg="add mod">
          <ac:chgData name="Aurelie Pattyn" userId="cefa286c-e72e-4618-b4f9-6a4eb2012a95" providerId="ADAL" clId="{5F228C76-70E6-47DE-9C31-B17865DD3FC6}" dt="2021-11-16T08:29:17.278" v="1553" actId="164"/>
          <ac:grpSpMkLst>
            <pc:docMk/>
            <pc:sldMk cId="2951742005" sldId="1811"/>
            <ac:grpSpMk id="10" creationId="{2AB3988F-3B07-473F-97C0-326C930286B0}"/>
          </ac:grpSpMkLst>
        </pc:grpChg>
        <pc:grpChg chg="add mod">
          <ac:chgData name="Aurelie Pattyn" userId="cefa286c-e72e-4618-b4f9-6a4eb2012a95" providerId="ADAL" clId="{5F228C76-70E6-47DE-9C31-B17865DD3FC6}" dt="2021-11-16T08:29:22.026" v="1554" actId="164"/>
          <ac:grpSpMkLst>
            <pc:docMk/>
            <pc:sldMk cId="2951742005" sldId="1811"/>
            <ac:grpSpMk id="12" creationId="{7037EE68-D00F-4EF6-9FF0-D0B918FC3E39}"/>
          </ac:grpSpMkLst>
        </pc:grpChg>
        <pc:grpChg chg="add mod">
          <ac:chgData name="Aurelie Pattyn" userId="cefa286c-e72e-4618-b4f9-6a4eb2012a95" providerId="ADAL" clId="{5F228C76-70E6-47DE-9C31-B17865DD3FC6}" dt="2021-11-16T08:29:30.353" v="1555" actId="164"/>
          <ac:grpSpMkLst>
            <pc:docMk/>
            <pc:sldMk cId="2951742005" sldId="1811"/>
            <ac:grpSpMk id="14" creationId="{350178E5-BCD0-4B23-B36B-AD07A0C7E1F2}"/>
          </ac:grpSpMkLst>
        </pc:grpChg>
        <pc:grpChg chg="add mod">
          <ac:chgData name="Aurelie Pattyn" userId="cefa286c-e72e-4618-b4f9-6a4eb2012a95" providerId="ADAL" clId="{5F228C76-70E6-47DE-9C31-B17865DD3FC6}" dt="2021-11-16T08:29:08.401" v="1552" actId="164"/>
          <ac:grpSpMkLst>
            <pc:docMk/>
            <pc:sldMk cId="2951742005" sldId="1811"/>
            <ac:grpSpMk id="20" creationId="{942E32AB-0BB7-40B7-A7B6-6FBD4AE2E5C6}"/>
          </ac:grpSpMkLst>
        </pc:grpChg>
        <pc:grpChg chg="add mod">
          <ac:chgData name="Aurelie Pattyn" userId="cefa286c-e72e-4618-b4f9-6a4eb2012a95" providerId="ADAL" clId="{5F228C76-70E6-47DE-9C31-B17865DD3FC6}" dt="2021-11-16T08:29:17.278" v="1553" actId="164"/>
          <ac:grpSpMkLst>
            <pc:docMk/>
            <pc:sldMk cId="2951742005" sldId="1811"/>
            <ac:grpSpMk id="22" creationId="{6217DE54-88F3-4218-937D-CE6FB1D9A09F}"/>
          </ac:grpSpMkLst>
        </pc:grpChg>
        <pc:grpChg chg="add mod">
          <ac:chgData name="Aurelie Pattyn" userId="cefa286c-e72e-4618-b4f9-6a4eb2012a95" providerId="ADAL" clId="{5F228C76-70E6-47DE-9C31-B17865DD3FC6}" dt="2021-11-16T08:29:22.026" v="1554" actId="164"/>
          <ac:grpSpMkLst>
            <pc:docMk/>
            <pc:sldMk cId="2951742005" sldId="1811"/>
            <ac:grpSpMk id="23" creationId="{DCE9FA68-B1E5-4404-8CAA-E74FE8C39F98}"/>
          </ac:grpSpMkLst>
        </pc:grpChg>
        <pc:grpChg chg="add mod">
          <ac:chgData name="Aurelie Pattyn" userId="cefa286c-e72e-4618-b4f9-6a4eb2012a95" providerId="ADAL" clId="{5F228C76-70E6-47DE-9C31-B17865DD3FC6}" dt="2021-11-16T08:29:35.629" v="1556" actId="1076"/>
          <ac:grpSpMkLst>
            <pc:docMk/>
            <pc:sldMk cId="2951742005" sldId="1811"/>
            <ac:grpSpMk id="24" creationId="{31481071-F0D1-450D-A6F7-C4AD32C1D2D9}"/>
          </ac:grpSpMkLst>
        </pc:grpChg>
        <pc:grpChg chg="add mod">
          <ac:chgData name="Aurelie Pattyn" userId="cefa286c-e72e-4618-b4f9-6a4eb2012a95" providerId="ADAL" clId="{5F228C76-70E6-47DE-9C31-B17865DD3FC6}" dt="2021-11-16T08:54:06.187" v="1617"/>
          <ac:grpSpMkLst>
            <pc:docMk/>
            <pc:sldMk cId="2951742005" sldId="1811"/>
            <ac:grpSpMk id="26" creationId="{B825786A-91A4-4110-A039-0FD1387685A2}"/>
          </ac:grpSpMkLst>
        </pc:grpChg>
        <pc:grpChg chg="add mod">
          <ac:chgData name="Aurelie Pattyn" userId="cefa286c-e72e-4618-b4f9-6a4eb2012a95" providerId="ADAL" clId="{5F228C76-70E6-47DE-9C31-B17865DD3FC6}" dt="2021-11-16T08:54:06.187" v="1617"/>
          <ac:grpSpMkLst>
            <pc:docMk/>
            <pc:sldMk cId="2951742005" sldId="1811"/>
            <ac:grpSpMk id="27" creationId="{5E71F2AB-5586-4DA9-95CE-AE69F6F69240}"/>
          </ac:grpSpMkLst>
        </pc:grpChg>
        <pc:picChg chg="mod">
          <ac:chgData name="Aurelie Pattyn" userId="cefa286c-e72e-4618-b4f9-6a4eb2012a95" providerId="ADAL" clId="{5F228C76-70E6-47DE-9C31-B17865DD3FC6}" dt="2021-11-16T08:28:47.339" v="1548" actId="164"/>
          <ac:picMkLst>
            <pc:docMk/>
            <pc:sldMk cId="2951742005" sldId="1811"/>
            <ac:picMk id="25" creationId="{C349AA02-2C8B-4153-8EF3-50CE54F7AE69}"/>
          </ac:picMkLst>
        </pc:picChg>
        <pc:picChg chg="mod">
          <ac:chgData name="Aurelie Pattyn" userId="cefa286c-e72e-4618-b4f9-6a4eb2012a95" providerId="ADAL" clId="{5F228C76-70E6-47DE-9C31-B17865DD3FC6}" dt="2021-11-16T08:54:06.187" v="1617"/>
          <ac:picMkLst>
            <pc:docMk/>
            <pc:sldMk cId="2951742005" sldId="1811"/>
            <ac:picMk id="36" creationId="{8CD29C8E-69EE-4D6F-BFD7-95D340C221AE}"/>
          </ac:picMkLst>
        </pc:picChg>
        <pc:picChg chg="mod">
          <ac:chgData name="Aurelie Pattyn" userId="cefa286c-e72e-4618-b4f9-6a4eb2012a95" providerId="ADAL" clId="{5F228C76-70E6-47DE-9C31-B17865DD3FC6}" dt="2021-11-16T08:21:13.110" v="1033" actId="164"/>
          <ac:picMkLst>
            <pc:docMk/>
            <pc:sldMk cId="2951742005" sldId="1811"/>
            <ac:picMk id="40" creationId="{B821601F-2485-4605-831E-A0BBE2FA671C}"/>
          </ac:picMkLst>
        </pc:picChg>
        <pc:picChg chg="mod">
          <ac:chgData name="Aurelie Pattyn" userId="cefa286c-e72e-4618-b4f9-6a4eb2012a95" providerId="ADAL" clId="{5F228C76-70E6-47DE-9C31-B17865DD3FC6}" dt="2021-11-16T08:19:10.949" v="867" actId="164"/>
          <ac:picMkLst>
            <pc:docMk/>
            <pc:sldMk cId="2951742005" sldId="1811"/>
            <ac:picMk id="44" creationId="{8CCBC866-995D-44E4-BABD-D39419F01072}"/>
          </ac:picMkLst>
        </pc:picChg>
        <pc:picChg chg="mod">
          <ac:chgData name="Aurelie Pattyn" userId="cefa286c-e72e-4618-b4f9-6a4eb2012a95" providerId="ADAL" clId="{5F228C76-70E6-47DE-9C31-B17865DD3FC6}" dt="2021-11-16T08:24:14.152" v="1185" actId="164"/>
          <ac:picMkLst>
            <pc:docMk/>
            <pc:sldMk cId="2951742005" sldId="1811"/>
            <ac:picMk id="50" creationId="{33D391CA-C32A-43EA-9CDE-E504D1EBB1EB}"/>
          </ac:picMkLst>
        </pc:picChg>
      </pc:sldChg>
    </pc:docChg>
  </pc:docChgLst>
  <pc:docChgLst>
    <pc:chgData name="Robin Lechtenfeld" userId="e0780418-cfbe-47ea-9e15-974eb8dc08b2" providerId="ADAL" clId="{C72B7908-065A-4040-9878-897B36C56B08}"/>
    <pc:docChg chg="undo redo custSel addSld delSld modSld sldOrd">
      <pc:chgData name="Robin Lechtenfeld" userId="e0780418-cfbe-47ea-9e15-974eb8dc08b2" providerId="ADAL" clId="{C72B7908-065A-4040-9878-897B36C56B08}" dt="2021-11-19T13:19:49.188" v="713" actId="47"/>
      <pc:docMkLst>
        <pc:docMk/>
      </pc:docMkLst>
      <pc:sldChg chg="addSp delSp modSp mod modNotesTx">
        <pc:chgData name="Robin Lechtenfeld" userId="e0780418-cfbe-47ea-9e15-974eb8dc08b2" providerId="ADAL" clId="{C72B7908-065A-4040-9878-897B36C56B08}" dt="2021-11-16T10:45:51.473" v="644"/>
        <pc:sldMkLst>
          <pc:docMk/>
          <pc:sldMk cId="0" sldId="264"/>
        </pc:sldMkLst>
        <pc:spChg chg="add mod">
          <ac:chgData name="Robin Lechtenfeld" userId="e0780418-cfbe-47ea-9e15-974eb8dc08b2" providerId="ADAL" clId="{C72B7908-065A-4040-9878-897B36C56B08}" dt="2021-11-15T14:39:19.674" v="48" actId="1076"/>
          <ac:spMkLst>
            <pc:docMk/>
            <pc:sldMk cId="0" sldId="264"/>
            <ac:spMk id="2" creationId="{073D3957-E254-49C9-A45F-2BE9F9262572}"/>
          </ac:spMkLst>
        </pc:spChg>
        <pc:spChg chg="del">
          <ac:chgData name="Robin Lechtenfeld" userId="e0780418-cfbe-47ea-9e15-974eb8dc08b2" providerId="ADAL" clId="{C72B7908-065A-4040-9878-897B36C56B08}" dt="2021-11-16T10:43:23.257" v="633" actId="478"/>
          <ac:spMkLst>
            <pc:docMk/>
            <pc:sldMk cId="0" sldId="264"/>
            <ac:spMk id="12" creationId="{5CE4CCC8-D20A-452C-8CFB-2D718292B5BB}"/>
          </ac:spMkLst>
        </pc:spChg>
        <pc:spChg chg="mod">
          <ac:chgData name="Robin Lechtenfeld" userId="e0780418-cfbe-47ea-9e15-974eb8dc08b2" providerId="ADAL" clId="{C72B7908-065A-4040-9878-897B36C56B08}" dt="2021-11-16T10:43:48.473" v="637" actId="1076"/>
          <ac:spMkLst>
            <pc:docMk/>
            <pc:sldMk cId="0" sldId="264"/>
            <ac:spMk id="14" creationId="{8391A3F1-BB9A-4948-BEB3-F6A0E20045B4}"/>
          </ac:spMkLst>
        </pc:spChg>
        <pc:spChg chg="mod">
          <ac:chgData name="Robin Lechtenfeld" userId="e0780418-cfbe-47ea-9e15-974eb8dc08b2" providerId="ADAL" clId="{C72B7908-065A-4040-9878-897B36C56B08}" dt="2021-11-15T14:04:29.938" v="37" actId="20577"/>
          <ac:spMkLst>
            <pc:docMk/>
            <pc:sldMk cId="0" sldId="264"/>
            <ac:spMk id="17" creationId="{00000000-0000-0000-0000-000000000000}"/>
          </ac:spMkLst>
        </pc:spChg>
        <pc:picChg chg="mod">
          <ac:chgData name="Robin Lechtenfeld" userId="e0780418-cfbe-47ea-9e15-974eb8dc08b2" providerId="ADAL" clId="{C72B7908-065A-4040-9878-897B36C56B08}" dt="2021-11-16T10:44:06.780" v="639" actId="14100"/>
          <ac:picMkLst>
            <pc:docMk/>
            <pc:sldMk cId="0" sldId="264"/>
            <ac:picMk id="8" creationId="{185AC2B0-E054-4605-B6C5-10B287526FFB}"/>
          </ac:picMkLst>
        </pc:picChg>
        <pc:picChg chg="mod">
          <ac:chgData name="Robin Lechtenfeld" userId="e0780418-cfbe-47ea-9e15-974eb8dc08b2" providerId="ADAL" clId="{C72B7908-065A-4040-9878-897B36C56B08}" dt="2021-11-15T14:39:27.146" v="50" actId="14100"/>
          <ac:picMkLst>
            <pc:docMk/>
            <pc:sldMk cId="0" sldId="264"/>
            <ac:picMk id="10" creationId="{605C3C19-4394-4441-91E2-6EFE696D1C8D}"/>
          </ac:picMkLst>
        </pc:picChg>
        <pc:picChg chg="mod">
          <ac:chgData name="Robin Lechtenfeld" userId="e0780418-cfbe-47ea-9e15-974eb8dc08b2" providerId="ADAL" clId="{C72B7908-065A-4040-9878-897B36C56B08}" dt="2021-11-16T10:43:29.262" v="634" actId="692"/>
          <ac:picMkLst>
            <pc:docMk/>
            <pc:sldMk cId="0" sldId="264"/>
            <ac:picMk id="11" creationId="{CFE40C85-BA00-4FFC-B306-F85198A4F94E}"/>
          </ac:picMkLst>
        </pc:picChg>
      </pc:sldChg>
      <pc:sldChg chg="addSp modSp mod modNotesTx">
        <pc:chgData name="Robin Lechtenfeld" userId="e0780418-cfbe-47ea-9e15-974eb8dc08b2" providerId="ADAL" clId="{C72B7908-065A-4040-9878-897B36C56B08}" dt="2021-11-16T10:46:06.443" v="645"/>
        <pc:sldMkLst>
          <pc:docMk/>
          <pc:sldMk cId="1850935799" sldId="269"/>
        </pc:sldMkLst>
        <pc:spChg chg="add mod">
          <ac:chgData name="Robin Lechtenfeld" userId="e0780418-cfbe-47ea-9e15-974eb8dc08b2" providerId="ADAL" clId="{C72B7908-065A-4040-9878-897B36C56B08}" dt="2021-11-15T14:39:56.709" v="94" actId="1076"/>
          <ac:spMkLst>
            <pc:docMk/>
            <pc:sldMk cId="1850935799" sldId="269"/>
            <ac:spMk id="9" creationId="{95BD4F3D-95F0-4097-A27E-9589ABD9CD3E}"/>
          </ac:spMkLst>
        </pc:spChg>
        <pc:picChg chg="mod">
          <ac:chgData name="Robin Lechtenfeld" userId="e0780418-cfbe-47ea-9e15-974eb8dc08b2" providerId="ADAL" clId="{C72B7908-065A-4040-9878-897B36C56B08}" dt="2021-11-15T14:38:42.562" v="40" actId="1076"/>
          <ac:picMkLst>
            <pc:docMk/>
            <pc:sldMk cId="1850935799" sldId="269"/>
            <ac:picMk id="8" creationId="{9BAE213F-C60E-4791-88D9-1980154698E5}"/>
          </ac:picMkLst>
        </pc:picChg>
      </pc:sldChg>
      <pc:sldChg chg="addSp modSp mod modNotesTx">
        <pc:chgData name="Robin Lechtenfeld" userId="e0780418-cfbe-47ea-9e15-974eb8dc08b2" providerId="ADAL" clId="{C72B7908-065A-4040-9878-897B36C56B08}" dt="2021-11-16T10:46:21.010" v="646"/>
        <pc:sldMkLst>
          <pc:docMk/>
          <pc:sldMk cId="507259323" sldId="270"/>
        </pc:sldMkLst>
        <pc:spChg chg="add mod">
          <ac:chgData name="Robin Lechtenfeld" userId="e0780418-cfbe-47ea-9e15-974eb8dc08b2" providerId="ADAL" clId="{C72B7908-065A-4040-9878-897B36C56B08}" dt="2021-11-15T14:40:07.809" v="103" actId="1076"/>
          <ac:spMkLst>
            <pc:docMk/>
            <pc:sldMk cId="507259323" sldId="270"/>
            <ac:spMk id="9" creationId="{87CCEC70-1D94-4D71-B9A5-0DAF6910CED5}"/>
          </ac:spMkLst>
        </pc:spChg>
      </pc:sldChg>
      <pc:sldChg chg="addSp modSp mod modNotesTx">
        <pc:chgData name="Robin Lechtenfeld" userId="e0780418-cfbe-47ea-9e15-974eb8dc08b2" providerId="ADAL" clId="{C72B7908-065A-4040-9878-897B36C56B08}" dt="2021-11-16T10:46:27.644" v="647"/>
        <pc:sldMkLst>
          <pc:docMk/>
          <pc:sldMk cId="2073601615" sldId="271"/>
        </pc:sldMkLst>
        <pc:spChg chg="add mod">
          <ac:chgData name="Robin Lechtenfeld" userId="e0780418-cfbe-47ea-9e15-974eb8dc08b2" providerId="ADAL" clId="{C72B7908-065A-4040-9878-897B36C56B08}" dt="2021-11-15T14:40:29.532" v="166" actId="1076"/>
          <ac:spMkLst>
            <pc:docMk/>
            <pc:sldMk cId="2073601615" sldId="271"/>
            <ac:spMk id="9" creationId="{A8E61AC4-C9F7-4462-8972-C6131FBC5B38}"/>
          </ac:spMkLst>
        </pc:spChg>
        <pc:spChg chg="mod">
          <ac:chgData name="Robin Lechtenfeld" userId="e0780418-cfbe-47ea-9e15-974eb8dc08b2" providerId="ADAL" clId="{C72B7908-065A-4040-9878-897B36C56B08}" dt="2021-11-16T09:03:52.901" v="590" actId="20577"/>
          <ac:spMkLst>
            <pc:docMk/>
            <pc:sldMk cId="2073601615" sldId="271"/>
            <ac:spMk id="16" creationId="{00000000-0000-0000-0000-000000000000}"/>
          </ac:spMkLst>
        </pc:spChg>
        <pc:picChg chg="mod">
          <ac:chgData name="Robin Lechtenfeld" userId="e0780418-cfbe-47ea-9e15-974eb8dc08b2" providerId="ADAL" clId="{C72B7908-065A-4040-9878-897B36C56B08}" dt="2021-11-15T14:45:07.252" v="335" actId="692"/>
          <ac:picMkLst>
            <pc:docMk/>
            <pc:sldMk cId="2073601615" sldId="271"/>
            <ac:picMk id="8" creationId="{B09BA2E6-E422-4C85-AE21-0B49FC9EE0E4}"/>
          </ac:picMkLst>
        </pc:picChg>
      </pc:sldChg>
      <pc:sldChg chg="addSp modSp mod modNotesTx">
        <pc:chgData name="Robin Lechtenfeld" userId="e0780418-cfbe-47ea-9e15-974eb8dc08b2" providerId="ADAL" clId="{C72B7908-065A-4040-9878-897B36C56B08}" dt="2021-11-16T10:46:36.535" v="648"/>
        <pc:sldMkLst>
          <pc:docMk/>
          <pc:sldMk cId="880112134" sldId="272"/>
        </pc:sldMkLst>
        <pc:spChg chg="add mod">
          <ac:chgData name="Robin Lechtenfeld" userId="e0780418-cfbe-47ea-9e15-974eb8dc08b2" providerId="ADAL" clId="{C72B7908-065A-4040-9878-897B36C56B08}" dt="2021-11-15T14:41:24.735" v="215" actId="1076"/>
          <ac:spMkLst>
            <pc:docMk/>
            <pc:sldMk cId="880112134" sldId="272"/>
            <ac:spMk id="10" creationId="{20BDA65E-F5D8-4D9B-A585-4E50D06D67A7}"/>
          </ac:spMkLst>
        </pc:spChg>
        <pc:spChg chg="add mod">
          <ac:chgData name="Robin Lechtenfeld" userId="e0780418-cfbe-47ea-9e15-974eb8dc08b2" providerId="ADAL" clId="{C72B7908-065A-4040-9878-897B36C56B08}" dt="2021-11-15T14:41:10.528" v="181" actId="14100"/>
          <ac:spMkLst>
            <pc:docMk/>
            <pc:sldMk cId="880112134" sldId="272"/>
            <ac:spMk id="11" creationId="{C3024D2B-F4D4-4436-8885-3A2BA5ABED89}"/>
          </ac:spMkLst>
        </pc:spChg>
        <pc:spChg chg="mod">
          <ac:chgData name="Robin Lechtenfeld" userId="e0780418-cfbe-47ea-9e15-974eb8dc08b2" providerId="ADAL" clId="{C72B7908-065A-4040-9878-897B36C56B08}" dt="2021-11-16T10:36:33.101" v="621" actId="20577"/>
          <ac:spMkLst>
            <pc:docMk/>
            <pc:sldMk cId="880112134" sldId="272"/>
            <ac:spMk id="15" creationId="{00000000-0000-0000-0000-000000000000}"/>
          </ac:spMkLst>
        </pc:spChg>
        <pc:spChg chg="mod">
          <ac:chgData name="Robin Lechtenfeld" userId="e0780418-cfbe-47ea-9e15-974eb8dc08b2" providerId="ADAL" clId="{C72B7908-065A-4040-9878-897B36C56B08}" dt="2021-11-16T09:03:59.803" v="593" actId="20577"/>
          <ac:spMkLst>
            <pc:docMk/>
            <pc:sldMk cId="880112134" sldId="272"/>
            <ac:spMk id="16" creationId="{00000000-0000-0000-0000-000000000000}"/>
          </ac:spMkLst>
        </pc:spChg>
        <pc:picChg chg="mod modCrop">
          <ac:chgData name="Robin Lechtenfeld" userId="e0780418-cfbe-47ea-9e15-974eb8dc08b2" providerId="ADAL" clId="{C72B7908-065A-4040-9878-897B36C56B08}" dt="2021-11-15T14:45:15.030" v="336" actId="692"/>
          <ac:picMkLst>
            <pc:docMk/>
            <pc:sldMk cId="880112134" sldId="272"/>
            <ac:picMk id="8" creationId="{B2A38CEC-A342-4D65-BBE3-00522CADF19B}"/>
          </ac:picMkLst>
        </pc:picChg>
        <pc:picChg chg="mod">
          <ac:chgData name="Robin Lechtenfeld" userId="e0780418-cfbe-47ea-9e15-974eb8dc08b2" providerId="ADAL" clId="{C72B7908-065A-4040-9878-897B36C56B08}" dt="2021-11-15T14:45:20.885" v="337" actId="692"/>
          <ac:picMkLst>
            <pc:docMk/>
            <pc:sldMk cId="880112134" sldId="272"/>
            <ac:picMk id="9" creationId="{EC1BA1E1-3CA3-44E4-BE16-D7CB69C9067B}"/>
          </ac:picMkLst>
        </pc:picChg>
      </pc:sldChg>
      <pc:sldChg chg="addSp delSp modSp add del mod">
        <pc:chgData name="Robin Lechtenfeld" userId="e0780418-cfbe-47ea-9e15-974eb8dc08b2" providerId="ADAL" clId="{C72B7908-065A-4040-9878-897B36C56B08}" dt="2021-11-16T10:42:07.826" v="631" actId="47"/>
        <pc:sldMkLst>
          <pc:docMk/>
          <pc:sldMk cId="154718644" sldId="273"/>
        </pc:sldMkLst>
        <pc:spChg chg="add mod">
          <ac:chgData name="Robin Lechtenfeld" userId="e0780418-cfbe-47ea-9e15-974eb8dc08b2" providerId="ADAL" clId="{C72B7908-065A-4040-9878-897B36C56B08}" dt="2021-11-15T15:33:13.259" v="365" actId="1076"/>
          <ac:spMkLst>
            <pc:docMk/>
            <pc:sldMk cId="154718644" sldId="273"/>
            <ac:spMk id="9" creationId="{4ADAECD6-E812-4EF4-B3A7-ACD5447AA86F}"/>
          </ac:spMkLst>
        </pc:spChg>
        <pc:picChg chg="add mod">
          <ac:chgData name="Robin Lechtenfeld" userId="e0780418-cfbe-47ea-9e15-974eb8dc08b2" providerId="ADAL" clId="{C72B7908-065A-4040-9878-897B36C56B08}" dt="2021-11-15T15:33:23.454" v="367" actId="692"/>
          <ac:picMkLst>
            <pc:docMk/>
            <pc:sldMk cId="154718644" sldId="273"/>
            <ac:picMk id="3" creationId="{9EE38B1A-B4CC-4F93-84C0-761DBFA6C617}"/>
          </ac:picMkLst>
        </pc:picChg>
        <pc:picChg chg="del mod">
          <ac:chgData name="Robin Lechtenfeld" userId="e0780418-cfbe-47ea-9e15-974eb8dc08b2" providerId="ADAL" clId="{C72B7908-065A-4040-9878-897B36C56B08}" dt="2021-11-15T15:33:03.078" v="361" actId="478"/>
          <ac:picMkLst>
            <pc:docMk/>
            <pc:sldMk cId="154718644" sldId="273"/>
            <ac:picMk id="8" creationId="{1F8EDE6F-1958-44FB-8755-E1BD6AC3FCF5}"/>
          </ac:picMkLst>
        </pc:picChg>
      </pc:sldChg>
      <pc:sldChg chg="addSp modSp mod modNotesTx">
        <pc:chgData name="Robin Lechtenfeld" userId="e0780418-cfbe-47ea-9e15-974eb8dc08b2" providerId="ADAL" clId="{C72B7908-065A-4040-9878-897B36C56B08}" dt="2021-11-16T10:52:11" v="660" actId="20577"/>
        <pc:sldMkLst>
          <pc:docMk/>
          <pc:sldMk cId="1016737786" sldId="276"/>
        </pc:sldMkLst>
        <pc:spChg chg="add mod">
          <ac:chgData name="Robin Lechtenfeld" userId="e0780418-cfbe-47ea-9e15-974eb8dc08b2" providerId="ADAL" clId="{C72B7908-065A-4040-9878-897B36C56B08}" dt="2021-11-15T14:42:07.391" v="258" actId="20577"/>
          <ac:spMkLst>
            <pc:docMk/>
            <pc:sldMk cId="1016737786" sldId="276"/>
            <ac:spMk id="9" creationId="{058471F6-A495-420D-B861-1B422BA3D865}"/>
          </ac:spMkLst>
        </pc:spChg>
        <pc:spChg chg="mod">
          <ac:chgData name="Robin Lechtenfeld" userId="e0780418-cfbe-47ea-9e15-974eb8dc08b2" providerId="ADAL" clId="{C72B7908-065A-4040-9878-897B36C56B08}" dt="2021-11-15T15:57:44.620" v="432" actId="20577"/>
          <ac:spMkLst>
            <pc:docMk/>
            <pc:sldMk cId="1016737786" sldId="276"/>
            <ac:spMk id="17" creationId="{00000000-0000-0000-0000-000000000000}"/>
          </ac:spMkLst>
        </pc:spChg>
        <pc:picChg chg="mod modCrop">
          <ac:chgData name="Robin Lechtenfeld" userId="e0780418-cfbe-47ea-9e15-974eb8dc08b2" providerId="ADAL" clId="{C72B7908-065A-4040-9878-897B36C56B08}" dt="2021-11-15T14:45:50.712" v="341" actId="692"/>
          <ac:picMkLst>
            <pc:docMk/>
            <pc:sldMk cId="1016737786" sldId="276"/>
            <ac:picMk id="8" creationId="{CC1CB51F-F79C-432C-835C-E743AD592CE4}"/>
          </ac:picMkLst>
        </pc:picChg>
      </pc:sldChg>
      <pc:sldChg chg="modSp del mod">
        <pc:chgData name="Robin Lechtenfeld" userId="e0780418-cfbe-47ea-9e15-974eb8dc08b2" providerId="ADAL" clId="{C72B7908-065A-4040-9878-897B36C56B08}" dt="2021-11-15T16:02:59.273" v="555" actId="47"/>
        <pc:sldMkLst>
          <pc:docMk/>
          <pc:sldMk cId="1065265389" sldId="277"/>
        </pc:sldMkLst>
        <pc:spChg chg="mod">
          <ac:chgData name="Robin Lechtenfeld" userId="e0780418-cfbe-47ea-9e15-974eb8dc08b2" providerId="ADAL" clId="{C72B7908-065A-4040-9878-897B36C56B08}" dt="2021-11-15T15:57:51.205" v="433"/>
          <ac:spMkLst>
            <pc:docMk/>
            <pc:sldMk cId="1065265389" sldId="277"/>
            <ac:spMk id="17" creationId="{00000000-0000-0000-0000-000000000000}"/>
          </ac:spMkLst>
        </pc:spChg>
      </pc:sldChg>
      <pc:sldChg chg="addSp delSp modSp mod modNotesTx">
        <pc:chgData name="Robin Lechtenfeld" userId="e0780418-cfbe-47ea-9e15-974eb8dc08b2" providerId="ADAL" clId="{C72B7908-065A-4040-9878-897B36C56B08}" dt="2021-11-16T10:47:10.992" v="651"/>
        <pc:sldMkLst>
          <pc:docMk/>
          <pc:sldMk cId="3014247264" sldId="278"/>
        </pc:sldMkLst>
        <pc:spChg chg="add mod">
          <ac:chgData name="Robin Lechtenfeld" userId="e0780418-cfbe-47ea-9e15-974eb8dc08b2" providerId="ADAL" clId="{C72B7908-065A-4040-9878-897B36C56B08}" dt="2021-11-15T16:10:27.200" v="559" actId="478"/>
          <ac:spMkLst>
            <pc:docMk/>
            <pc:sldMk cId="3014247264" sldId="278"/>
            <ac:spMk id="3" creationId="{B93F7EEE-1E4A-460E-9D4E-81794474D41F}"/>
          </ac:spMkLst>
        </pc:spChg>
        <pc:spChg chg="add del mod">
          <ac:chgData name="Robin Lechtenfeld" userId="e0780418-cfbe-47ea-9e15-974eb8dc08b2" providerId="ADAL" clId="{C72B7908-065A-4040-9878-897B36C56B08}" dt="2021-11-15T14:42:16.800" v="261" actId="478"/>
          <ac:spMkLst>
            <pc:docMk/>
            <pc:sldMk cId="3014247264" sldId="278"/>
            <ac:spMk id="9" creationId="{43B21A2D-184C-4D2C-9EFA-26E9DA07033E}"/>
          </ac:spMkLst>
        </pc:spChg>
        <pc:spChg chg="add mod">
          <ac:chgData name="Robin Lechtenfeld" userId="e0780418-cfbe-47ea-9e15-974eb8dc08b2" providerId="ADAL" clId="{C72B7908-065A-4040-9878-897B36C56B08}" dt="2021-11-15T14:42:14.910" v="260" actId="1076"/>
          <ac:spMkLst>
            <pc:docMk/>
            <pc:sldMk cId="3014247264" sldId="278"/>
            <ac:spMk id="10" creationId="{E370F3A5-88C2-461B-B5DA-7A0EF9805044}"/>
          </ac:spMkLst>
        </pc:spChg>
        <pc:spChg chg="del">
          <ac:chgData name="Robin Lechtenfeld" userId="e0780418-cfbe-47ea-9e15-974eb8dc08b2" providerId="ADAL" clId="{C72B7908-065A-4040-9878-897B36C56B08}" dt="2021-11-15T16:10:27.200" v="559" actId="478"/>
          <ac:spMkLst>
            <pc:docMk/>
            <pc:sldMk cId="3014247264" sldId="278"/>
            <ac:spMk id="16" creationId="{00000000-0000-0000-0000-000000000000}"/>
          </ac:spMkLst>
        </pc:spChg>
        <pc:spChg chg="mod">
          <ac:chgData name="Robin Lechtenfeld" userId="e0780418-cfbe-47ea-9e15-974eb8dc08b2" providerId="ADAL" clId="{C72B7908-065A-4040-9878-897B36C56B08}" dt="2021-11-15T15:57:57.854" v="434"/>
          <ac:spMkLst>
            <pc:docMk/>
            <pc:sldMk cId="3014247264" sldId="278"/>
            <ac:spMk id="17" creationId="{00000000-0000-0000-0000-000000000000}"/>
          </ac:spMkLst>
        </pc:spChg>
        <pc:picChg chg="mod modCrop">
          <ac:chgData name="Robin Lechtenfeld" userId="e0780418-cfbe-47ea-9e15-974eb8dc08b2" providerId="ADAL" clId="{C72B7908-065A-4040-9878-897B36C56B08}" dt="2021-11-15T16:10:59.673" v="566" actId="1076"/>
          <ac:picMkLst>
            <pc:docMk/>
            <pc:sldMk cId="3014247264" sldId="278"/>
            <ac:picMk id="8" creationId="{B4EFAB2B-B6E8-4788-9E48-7C472773EA09}"/>
          </ac:picMkLst>
        </pc:picChg>
        <pc:picChg chg="add mod">
          <ac:chgData name="Robin Lechtenfeld" userId="e0780418-cfbe-47ea-9e15-974eb8dc08b2" providerId="ADAL" clId="{C72B7908-065A-4040-9878-897B36C56B08}" dt="2021-11-15T16:10:56.940" v="565" actId="1076"/>
          <ac:picMkLst>
            <pc:docMk/>
            <pc:sldMk cId="3014247264" sldId="278"/>
            <ac:picMk id="12" creationId="{982FE904-4D93-49C4-9199-585CD13A887A}"/>
          </ac:picMkLst>
        </pc:picChg>
      </pc:sldChg>
      <pc:sldChg chg="addSp delSp modSp del mod">
        <pc:chgData name="Robin Lechtenfeld" userId="e0780418-cfbe-47ea-9e15-974eb8dc08b2" providerId="ADAL" clId="{C72B7908-065A-4040-9878-897B36C56B08}" dt="2021-11-15T16:10:53.849" v="564" actId="47"/>
        <pc:sldMkLst>
          <pc:docMk/>
          <pc:sldMk cId="1328911839" sldId="279"/>
        </pc:sldMkLst>
        <pc:spChg chg="add del mod">
          <ac:chgData name="Robin Lechtenfeld" userId="e0780418-cfbe-47ea-9e15-974eb8dc08b2" providerId="ADAL" clId="{C72B7908-065A-4040-9878-897B36C56B08}" dt="2021-11-15T14:42:21.848" v="264" actId="478"/>
          <ac:spMkLst>
            <pc:docMk/>
            <pc:sldMk cId="1328911839" sldId="279"/>
            <ac:spMk id="9" creationId="{DD7996E4-0F15-4F82-98EE-7E6025B1285A}"/>
          </ac:spMkLst>
        </pc:spChg>
        <pc:spChg chg="add mod">
          <ac:chgData name="Robin Lechtenfeld" userId="e0780418-cfbe-47ea-9e15-974eb8dc08b2" providerId="ADAL" clId="{C72B7908-065A-4040-9878-897B36C56B08}" dt="2021-11-15T14:42:20.397" v="263" actId="1076"/>
          <ac:spMkLst>
            <pc:docMk/>
            <pc:sldMk cId="1328911839" sldId="279"/>
            <ac:spMk id="10" creationId="{7786E2F9-D70A-4A59-B75E-1C8FE6400D33}"/>
          </ac:spMkLst>
        </pc:spChg>
        <pc:spChg chg="mod">
          <ac:chgData name="Robin Lechtenfeld" userId="e0780418-cfbe-47ea-9e15-974eb8dc08b2" providerId="ADAL" clId="{C72B7908-065A-4040-9878-897B36C56B08}" dt="2021-11-15T15:58:09.777" v="435"/>
          <ac:spMkLst>
            <pc:docMk/>
            <pc:sldMk cId="1328911839" sldId="279"/>
            <ac:spMk id="17" creationId="{00000000-0000-0000-0000-000000000000}"/>
          </ac:spMkLst>
        </pc:spChg>
        <pc:picChg chg="mod">
          <ac:chgData name="Robin Lechtenfeld" userId="e0780418-cfbe-47ea-9e15-974eb8dc08b2" providerId="ADAL" clId="{C72B7908-065A-4040-9878-897B36C56B08}" dt="2021-11-15T14:46:14.077" v="344" actId="692"/>
          <ac:picMkLst>
            <pc:docMk/>
            <pc:sldMk cId="1328911839" sldId="279"/>
            <ac:picMk id="8" creationId="{9F000E33-D307-40ED-9780-EA3653331815}"/>
          </ac:picMkLst>
        </pc:picChg>
      </pc:sldChg>
      <pc:sldChg chg="addSp delSp modSp mod ord modNotesTx">
        <pc:chgData name="Robin Lechtenfeld" userId="e0780418-cfbe-47ea-9e15-974eb8dc08b2" providerId="ADAL" clId="{C72B7908-065A-4040-9878-897B36C56B08}" dt="2021-11-16T10:47:16.786" v="652"/>
        <pc:sldMkLst>
          <pc:docMk/>
          <pc:sldMk cId="1390919983" sldId="280"/>
        </pc:sldMkLst>
        <pc:spChg chg="add del mod">
          <ac:chgData name="Robin Lechtenfeld" userId="e0780418-cfbe-47ea-9e15-974eb8dc08b2" providerId="ADAL" clId="{C72B7908-065A-4040-9878-897B36C56B08}" dt="2021-11-15T14:43:58.239" v="334" actId="478"/>
          <ac:spMkLst>
            <pc:docMk/>
            <pc:sldMk cId="1390919983" sldId="280"/>
            <ac:spMk id="9" creationId="{F84EA390-25FC-44D2-852C-584D93A1AEEE}"/>
          </ac:spMkLst>
        </pc:spChg>
        <pc:spChg chg="add mod">
          <ac:chgData name="Robin Lechtenfeld" userId="e0780418-cfbe-47ea-9e15-974eb8dc08b2" providerId="ADAL" clId="{C72B7908-065A-4040-9878-897B36C56B08}" dt="2021-11-15T14:42:27.415" v="266" actId="1076"/>
          <ac:spMkLst>
            <pc:docMk/>
            <pc:sldMk cId="1390919983" sldId="280"/>
            <ac:spMk id="10" creationId="{8068BBB7-FF46-4E5C-8D0B-DAB4AC309545}"/>
          </ac:spMkLst>
        </pc:spChg>
        <pc:spChg chg="mod">
          <ac:chgData name="Robin Lechtenfeld" userId="e0780418-cfbe-47ea-9e15-974eb8dc08b2" providerId="ADAL" clId="{C72B7908-065A-4040-9878-897B36C56B08}" dt="2021-11-15T15:58:23.182" v="479" actId="20577"/>
          <ac:spMkLst>
            <pc:docMk/>
            <pc:sldMk cId="1390919983" sldId="280"/>
            <ac:spMk id="17" creationId="{00000000-0000-0000-0000-000000000000}"/>
          </ac:spMkLst>
        </pc:spChg>
        <pc:picChg chg="mod modCrop">
          <ac:chgData name="Robin Lechtenfeld" userId="e0780418-cfbe-47ea-9e15-974eb8dc08b2" providerId="ADAL" clId="{C72B7908-065A-4040-9878-897B36C56B08}" dt="2021-11-15T15:58:25.402" v="480" actId="1076"/>
          <ac:picMkLst>
            <pc:docMk/>
            <pc:sldMk cId="1390919983" sldId="280"/>
            <ac:picMk id="8" creationId="{EB7B05BD-E658-436E-8E37-E0F0653E53D0}"/>
          </ac:picMkLst>
        </pc:picChg>
      </pc:sldChg>
      <pc:sldChg chg="addSp delSp modSp mod modNotesTx">
        <pc:chgData name="Robin Lechtenfeld" userId="e0780418-cfbe-47ea-9e15-974eb8dc08b2" providerId="ADAL" clId="{C72B7908-065A-4040-9878-897B36C56B08}" dt="2021-11-16T10:47:22.561" v="653"/>
        <pc:sldMkLst>
          <pc:docMk/>
          <pc:sldMk cId="2160613414" sldId="281"/>
        </pc:sldMkLst>
        <pc:spChg chg="add del mod">
          <ac:chgData name="Robin Lechtenfeld" userId="e0780418-cfbe-47ea-9e15-974eb8dc08b2" providerId="ADAL" clId="{C72B7908-065A-4040-9878-897B36C56B08}" dt="2021-11-15T16:15:25.900" v="572" actId="478"/>
          <ac:spMkLst>
            <pc:docMk/>
            <pc:sldMk cId="2160613414" sldId="281"/>
            <ac:spMk id="3" creationId="{7C537338-A05B-4A67-8AE5-DC56E3DA30F7}"/>
          </ac:spMkLst>
        </pc:spChg>
        <pc:spChg chg="add del mod">
          <ac:chgData name="Robin Lechtenfeld" userId="e0780418-cfbe-47ea-9e15-974eb8dc08b2" providerId="ADAL" clId="{C72B7908-065A-4040-9878-897B36C56B08}" dt="2021-11-15T14:43:55.380" v="333" actId="478"/>
          <ac:spMkLst>
            <pc:docMk/>
            <pc:sldMk cId="2160613414" sldId="281"/>
            <ac:spMk id="9" creationId="{9C7105B4-10D2-4D1D-9742-41B347B6B390}"/>
          </ac:spMkLst>
        </pc:spChg>
        <pc:spChg chg="add mod">
          <ac:chgData name="Robin Lechtenfeld" userId="e0780418-cfbe-47ea-9e15-974eb8dc08b2" providerId="ADAL" clId="{C72B7908-065A-4040-9878-897B36C56B08}" dt="2021-11-15T14:43:53.624" v="332" actId="1076"/>
          <ac:spMkLst>
            <pc:docMk/>
            <pc:sldMk cId="2160613414" sldId="281"/>
            <ac:spMk id="10" creationId="{D6783C71-52D9-4CF5-8E0C-B58C00AC41D7}"/>
          </ac:spMkLst>
        </pc:spChg>
        <pc:spChg chg="add del mod">
          <ac:chgData name="Robin Lechtenfeld" userId="e0780418-cfbe-47ea-9e15-974eb8dc08b2" providerId="ADAL" clId="{C72B7908-065A-4040-9878-897B36C56B08}" dt="2021-11-15T16:15:26.324" v="573" actId="20577"/>
          <ac:spMkLst>
            <pc:docMk/>
            <pc:sldMk cId="2160613414" sldId="281"/>
            <ac:spMk id="16" creationId="{00000000-0000-0000-0000-000000000000}"/>
          </ac:spMkLst>
        </pc:spChg>
        <pc:spChg chg="mod">
          <ac:chgData name="Robin Lechtenfeld" userId="e0780418-cfbe-47ea-9e15-974eb8dc08b2" providerId="ADAL" clId="{C72B7908-065A-4040-9878-897B36C56B08}" dt="2021-11-15T15:58:36.078" v="481"/>
          <ac:spMkLst>
            <pc:docMk/>
            <pc:sldMk cId="2160613414" sldId="281"/>
            <ac:spMk id="17" creationId="{00000000-0000-0000-0000-000000000000}"/>
          </ac:spMkLst>
        </pc:spChg>
        <pc:picChg chg="mod">
          <ac:chgData name="Robin Lechtenfeld" userId="e0780418-cfbe-47ea-9e15-974eb8dc08b2" providerId="ADAL" clId="{C72B7908-065A-4040-9878-897B36C56B08}" dt="2021-11-15T16:15:39.837" v="578" actId="1076"/>
          <ac:picMkLst>
            <pc:docMk/>
            <pc:sldMk cId="2160613414" sldId="281"/>
            <ac:picMk id="8" creationId="{CB5B7A55-A887-455A-A323-18FE12141480}"/>
          </ac:picMkLst>
        </pc:picChg>
        <pc:picChg chg="add mod">
          <ac:chgData name="Robin Lechtenfeld" userId="e0780418-cfbe-47ea-9e15-974eb8dc08b2" providerId="ADAL" clId="{C72B7908-065A-4040-9878-897B36C56B08}" dt="2021-11-15T16:15:46.546" v="579" actId="1076"/>
          <ac:picMkLst>
            <pc:docMk/>
            <pc:sldMk cId="2160613414" sldId="281"/>
            <ac:picMk id="12" creationId="{57170F70-0B0A-49C4-A7B8-35A195F13165}"/>
          </ac:picMkLst>
        </pc:picChg>
      </pc:sldChg>
      <pc:sldChg chg="addSp delSp modSp add del mod">
        <pc:chgData name="Robin Lechtenfeld" userId="e0780418-cfbe-47ea-9e15-974eb8dc08b2" providerId="ADAL" clId="{C72B7908-065A-4040-9878-897B36C56B08}" dt="2021-11-15T16:15:48.652" v="580" actId="47"/>
        <pc:sldMkLst>
          <pc:docMk/>
          <pc:sldMk cId="1453434855" sldId="282"/>
        </pc:sldMkLst>
        <pc:spChg chg="add del mod">
          <ac:chgData name="Robin Lechtenfeld" userId="e0780418-cfbe-47ea-9e15-974eb8dc08b2" providerId="ADAL" clId="{C72B7908-065A-4040-9878-897B36C56B08}" dt="2021-11-15T14:43:50.435" v="331" actId="478"/>
          <ac:spMkLst>
            <pc:docMk/>
            <pc:sldMk cId="1453434855" sldId="282"/>
            <ac:spMk id="9" creationId="{AE5AFBAD-7564-4222-8BAD-353EFC2F0F33}"/>
          </ac:spMkLst>
        </pc:spChg>
        <pc:spChg chg="add mod">
          <ac:chgData name="Robin Lechtenfeld" userId="e0780418-cfbe-47ea-9e15-974eb8dc08b2" providerId="ADAL" clId="{C72B7908-065A-4040-9878-897B36C56B08}" dt="2021-11-15T14:43:48.831" v="330" actId="1076"/>
          <ac:spMkLst>
            <pc:docMk/>
            <pc:sldMk cId="1453434855" sldId="282"/>
            <ac:spMk id="10" creationId="{DB9B88CD-F0E6-4335-9060-4E635EC72C66}"/>
          </ac:spMkLst>
        </pc:spChg>
        <pc:spChg chg="mod">
          <ac:chgData name="Robin Lechtenfeld" userId="e0780418-cfbe-47ea-9e15-974eb8dc08b2" providerId="ADAL" clId="{C72B7908-065A-4040-9878-897B36C56B08}" dt="2021-11-15T15:58:40.017" v="482"/>
          <ac:spMkLst>
            <pc:docMk/>
            <pc:sldMk cId="1453434855" sldId="282"/>
            <ac:spMk id="17" creationId="{00000000-0000-0000-0000-000000000000}"/>
          </ac:spMkLst>
        </pc:spChg>
        <pc:picChg chg="mod modCrop">
          <ac:chgData name="Robin Lechtenfeld" userId="e0780418-cfbe-47ea-9e15-974eb8dc08b2" providerId="ADAL" clId="{C72B7908-065A-4040-9878-897B36C56B08}" dt="2021-11-15T14:46:45.028" v="350" actId="692"/>
          <ac:picMkLst>
            <pc:docMk/>
            <pc:sldMk cId="1453434855" sldId="282"/>
            <ac:picMk id="8" creationId="{F5AA54AF-5B94-4405-B8D1-0F5C742442F7}"/>
          </ac:picMkLst>
        </pc:picChg>
      </pc:sldChg>
      <pc:sldChg chg="addSp delSp modSp mod modNotesTx">
        <pc:chgData name="Robin Lechtenfeld" userId="e0780418-cfbe-47ea-9e15-974eb8dc08b2" providerId="ADAL" clId="{C72B7908-065A-4040-9878-897B36C56B08}" dt="2021-11-16T10:47:30.060" v="654"/>
        <pc:sldMkLst>
          <pc:docMk/>
          <pc:sldMk cId="4260835990" sldId="283"/>
        </pc:sldMkLst>
        <pc:spChg chg="add del mod">
          <ac:chgData name="Robin Lechtenfeld" userId="e0780418-cfbe-47ea-9e15-974eb8dc08b2" providerId="ADAL" clId="{C72B7908-065A-4040-9878-897B36C56B08}" dt="2021-11-15T14:43:44.997" v="329" actId="478"/>
          <ac:spMkLst>
            <pc:docMk/>
            <pc:sldMk cId="4260835990" sldId="283"/>
            <ac:spMk id="9" creationId="{2AE87CEE-E53F-4E0B-87AF-0E5953E41186}"/>
          </ac:spMkLst>
        </pc:spChg>
        <pc:spChg chg="add mod">
          <ac:chgData name="Robin Lechtenfeld" userId="e0780418-cfbe-47ea-9e15-974eb8dc08b2" providerId="ADAL" clId="{C72B7908-065A-4040-9878-897B36C56B08}" dt="2021-11-15T14:43:43.184" v="328" actId="1076"/>
          <ac:spMkLst>
            <pc:docMk/>
            <pc:sldMk cId="4260835990" sldId="283"/>
            <ac:spMk id="10" creationId="{1320AF0A-88DB-4F1A-BFEA-1AB4934A626D}"/>
          </ac:spMkLst>
        </pc:spChg>
        <pc:spChg chg="mod">
          <ac:chgData name="Robin Lechtenfeld" userId="e0780418-cfbe-47ea-9e15-974eb8dc08b2" providerId="ADAL" clId="{C72B7908-065A-4040-9878-897B36C56B08}" dt="2021-11-16T09:04:25.581" v="596" actId="20577"/>
          <ac:spMkLst>
            <pc:docMk/>
            <pc:sldMk cId="4260835990" sldId="283"/>
            <ac:spMk id="16" creationId="{00000000-0000-0000-0000-000000000000}"/>
          </ac:spMkLst>
        </pc:spChg>
        <pc:spChg chg="mod">
          <ac:chgData name="Robin Lechtenfeld" userId="e0780418-cfbe-47ea-9e15-974eb8dc08b2" providerId="ADAL" clId="{C72B7908-065A-4040-9878-897B36C56B08}" dt="2021-11-15T15:58:43.261" v="483"/>
          <ac:spMkLst>
            <pc:docMk/>
            <pc:sldMk cId="4260835990" sldId="283"/>
            <ac:spMk id="17" creationId="{00000000-0000-0000-0000-000000000000}"/>
          </ac:spMkLst>
        </pc:spChg>
        <pc:picChg chg="mod modCrop">
          <ac:chgData name="Robin Lechtenfeld" userId="e0780418-cfbe-47ea-9e15-974eb8dc08b2" providerId="ADAL" clId="{C72B7908-065A-4040-9878-897B36C56B08}" dt="2021-11-16T09:04:53.243" v="606" actId="1076"/>
          <ac:picMkLst>
            <pc:docMk/>
            <pc:sldMk cId="4260835990" sldId="283"/>
            <ac:picMk id="8" creationId="{EAD6857A-48C8-45F7-AF4C-67A1EF1A68C4}"/>
          </ac:picMkLst>
        </pc:picChg>
      </pc:sldChg>
      <pc:sldChg chg="addSp delSp modSp mod modNotesTx">
        <pc:chgData name="Robin Lechtenfeld" userId="e0780418-cfbe-47ea-9e15-974eb8dc08b2" providerId="ADAL" clId="{C72B7908-065A-4040-9878-897B36C56B08}" dt="2021-11-16T10:47:36.897" v="655"/>
        <pc:sldMkLst>
          <pc:docMk/>
          <pc:sldMk cId="3536149368" sldId="284"/>
        </pc:sldMkLst>
        <pc:spChg chg="add del mod">
          <ac:chgData name="Robin Lechtenfeld" userId="e0780418-cfbe-47ea-9e15-974eb8dc08b2" providerId="ADAL" clId="{C72B7908-065A-4040-9878-897B36C56B08}" dt="2021-11-15T14:43:39.738" v="327" actId="478"/>
          <ac:spMkLst>
            <pc:docMk/>
            <pc:sldMk cId="3536149368" sldId="284"/>
            <ac:spMk id="9" creationId="{64E0CBF6-8993-4683-92D6-6B4334B1B129}"/>
          </ac:spMkLst>
        </pc:spChg>
        <pc:spChg chg="add mod">
          <ac:chgData name="Robin Lechtenfeld" userId="e0780418-cfbe-47ea-9e15-974eb8dc08b2" providerId="ADAL" clId="{C72B7908-065A-4040-9878-897B36C56B08}" dt="2021-11-16T09:04:47.900" v="604" actId="1076"/>
          <ac:spMkLst>
            <pc:docMk/>
            <pc:sldMk cId="3536149368" sldId="284"/>
            <ac:spMk id="10" creationId="{70916235-49DE-4FC4-95C5-905C6ECC2810}"/>
          </ac:spMkLst>
        </pc:spChg>
        <pc:spChg chg="mod">
          <ac:chgData name="Robin Lechtenfeld" userId="e0780418-cfbe-47ea-9e15-974eb8dc08b2" providerId="ADAL" clId="{C72B7908-065A-4040-9878-897B36C56B08}" dt="2021-11-16T09:04:33.800" v="599" actId="20577"/>
          <ac:spMkLst>
            <pc:docMk/>
            <pc:sldMk cId="3536149368" sldId="284"/>
            <ac:spMk id="16" creationId="{00000000-0000-0000-0000-000000000000}"/>
          </ac:spMkLst>
        </pc:spChg>
        <pc:spChg chg="mod">
          <ac:chgData name="Robin Lechtenfeld" userId="e0780418-cfbe-47ea-9e15-974eb8dc08b2" providerId="ADAL" clId="{C72B7908-065A-4040-9878-897B36C56B08}" dt="2021-11-15T15:59:07.510" v="484"/>
          <ac:spMkLst>
            <pc:docMk/>
            <pc:sldMk cId="3536149368" sldId="284"/>
            <ac:spMk id="17" creationId="{00000000-0000-0000-0000-000000000000}"/>
          </ac:spMkLst>
        </pc:spChg>
        <pc:picChg chg="mod modCrop">
          <ac:chgData name="Robin Lechtenfeld" userId="e0780418-cfbe-47ea-9e15-974eb8dc08b2" providerId="ADAL" clId="{C72B7908-065A-4040-9878-897B36C56B08}" dt="2021-11-16T09:04:44.622" v="603" actId="1076"/>
          <ac:picMkLst>
            <pc:docMk/>
            <pc:sldMk cId="3536149368" sldId="284"/>
            <ac:picMk id="8" creationId="{1ABE686E-ED2E-4068-8342-DB48D3B3386D}"/>
          </ac:picMkLst>
        </pc:picChg>
      </pc:sldChg>
      <pc:sldChg chg="addSp delSp modSp mod modNotesTx">
        <pc:chgData name="Robin Lechtenfeld" userId="e0780418-cfbe-47ea-9e15-974eb8dc08b2" providerId="ADAL" clId="{C72B7908-065A-4040-9878-897B36C56B08}" dt="2021-11-16T10:47:44.515" v="656"/>
        <pc:sldMkLst>
          <pc:docMk/>
          <pc:sldMk cId="1724609865" sldId="285"/>
        </pc:sldMkLst>
        <pc:spChg chg="add mod">
          <ac:chgData name="Robin Lechtenfeld" userId="e0780418-cfbe-47ea-9e15-974eb8dc08b2" providerId="ADAL" clId="{C72B7908-065A-4040-9878-897B36C56B08}" dt="2021-11-15T14:43:32.404" v="325" actId="20577"/>
          <ac:spMkLst>
            <pc:docMk/>
            <pc:sldMk cId="1724609865" sldId="285"/>
            <ac:spMk id="9" creationId="{0B4278C6-772E-4E68-8725-5DD73959E336}"/>
          </ac:spMkLst>
        </pc:spChg>
        <pc:spChg chg="add del mod">
          <ac:chgData name="Robin Lechtenfeld" userId="e0780418-cfbe-47ea-9e15-974eb8dc08b2" providerId="ADAL" clId="{C72B7908-065A-4040-9878-897B36C56B08}" dt="2021-11-15T14:42:41.744" v="274"/>
          <ac:spMkLst>
            <pc:docMk/>
            <pc:sldMk cId="1724609865" sldId="285"/>
            <ac:spMk id="10" creationId="{6349F573-BEB5-409C-B15C-F8699A568A98}"/>
          </ac:spMkLst>
        </pc:spChg>
        <pc:spChg chg="mod">
          <ac:chgData name="Robin Lechtenfeld" userId="e0780418-cfbe-47ea-9e15-974eb8dc08b2" providerId="ADAL" clId="{C72B7908-065A-4040-9878-897B36C56B08}" dt="2021-11-16T09:05:10.069" v="609" actId="20577"/>
          <ac:spMkLst>
            <pc:docMk/>
            <pc:sldMk cId="1724609865" sldId="285"/>
            <ac:spMk id="16" creationId="{00000000-0000-0000-0000-000000000000}"/>
          </ac:spMkLst>
        </pc:spChg>
        <pc:spChg chg="mod">
          <ac:chgData name="Robin Lechtenfeld" userId="e0780418-cfbe-47ea-9e15-974eb8dc08b2" providerId="ADAL" clId="{C72B7908-065A-4040-9878-897B36C56B08}" dt="2021-11-15T15:59:38.301" v="550" actId="14100"/>
          <ac:spMkLst>
            <pc:docMk/>
            <pc:sldMk cId="1724609865" sldId="285"/>
            <ac:spMk id="17" creationId="{00000000-0000-0000-0000-000000000000}"/>
          </ac:spMkLst>
        </pc:spChg>
        <pc:graphicFrameChg chg="mod">
          <ac:chgData name="Robin Lechtenfeld" userId="e0780418-cfbe-47ea-9e15-974eb8dc08b2" providerId="ADAL" clId="{C72B7908-065A-4040-9878-897B36C56B08}" dt="2021-11-15T14:47:31.036" v="355" actId="692"/>
          <ac:graphicFrameMkLst>
            <pc:docMk/>
            <pc:sldMk cId="1724609865" sldId="285"/>
            <ac:graphicFrameMk id="8" creationId="{597D7595-1863-4C06-B17E-C22EE7B61B02}"/>
          </ac:graphicFrameMkLst>
        </pc:graphicFrameChg>
      </pc:sldChg>
      <pc:sldChg chg="addSp delSp modSp mod modNotesTx">
        <pc:chgData name="Robin Lechtenfeld" userId="e0780418-cfbe-47ea-9e15-974eb8dc08b2" providerId="ADAL" clId="{C72B7908-065A-4040-9878-897B36C56B08}" dt="2021-11-16T10:47:52.067" v="657"/>
        <pc:sldMkLst>
          <pc:docMk/>
          <pc:sldMk cId="2948020649" sldId="286"/>
        </pc:sldMkLst>
        <pc:spChg chg="add del mod">
          <ac:chgData name="Robin Lechtenfeld" userId="e0780418-cfbe-47ea-9e15-974eb8dc08b2" providerId="ADAL" clId="{C72B7908-065A-4040-9878-897B36C56B08}" dt="2021-11-15T14:43:02.832" v="283" actId="478"/>
          <ac:spMkLst>
            <pc:docMk/>
            <pc:sldMk cId="2948020649" sldId="286"/>
            <ac:spMk id="9" creationId="{F63C1727-59CD-4080-8D7D-CA19E00BE54F}"/>
          </ac:spMkLst>
        </pc:spChg>
        <pc:spChg chg="add del mod">
          <ac:chgData name="Robin Lechtenfeld" userId="e0780418-cfbe-47ea-9e15-974eb8dc08b2" providerId="ADAL" clId="{C72B7908-065A-4040-9878-897B36C56B08}" dt="2021-11-15T14:42:41.071" v="273"/>
          <ac:spMkLst>
            <pc:docMk/>
            <pc:sldMk cId="2948020649" sldId="286"/>
            <ac:spMk id="10" creationId="{225AE6B2-A8AD-475E-A82B-01F85F5F9F7C}"/>
          </ac:spMkLst>
        </pc:spChg>
        <pc:spChg chg="add mod">
          <ac:chgData name="Robin Lechtenfeld" userId="e0780418-cfbe-47ea-9e15-974eb8dc08b2" providerId="ADAL" clId="{C72B7908-065A-4040-9878-897B36C56B08}" dt="2021-11-15T14:42:59.171" v="281" actId="1076"/>
          <ac:spMkLst>
            <pc:docMk/>
            <pc:sldMk cId="2948020649" sldId="286"/>
            <ac:spMk id="11" creationId="{6A8F3A11-DE0B-4F25-AC48-BA2B056F56B8}"/>
          </ac:spMkLst>
        </pc:spChg>
        <pc:spChg chg="mod">
          <ac:chgData name="Robin Lechtenfeld" userId="e0780418-cfbe-47ea-9e15-974eb8dc08b2" providerId="ADAL" clId="{C72B7908-065A-4040-9878-897B36C56B08}" dt="2021-11-16T09:05:15.505" v="613" actId="20577"/>
          <ac:spMkLst>
            <pc:docMk/>
            <pc:sldMk cId="2948020649" sldId="286"/>
            <ac:spMk id="16" creationId="{00000000-0000-0000-0000-000000000000}"/>
          </ac:spMkLst>
        </pc:spChg>
        <pc:spChg chg="mod">
          <ac:chgData name="Robin Lechtenfeld" userId="e0780418-cfbe-47ea-9e15-974eb8dc08b2" providerId="ADAL" clId="{C72B7908-065A-4040-9878-897B36C56B08}" dt="2021-11-15T15:59:46.509" v="552" actId="14100"/>
          <ac:spMkLst>
            <pc:docMk/>
            <pc:sldMk cId="2948020649" sldId="286"/>
            <ac:spMk id="17" creationId="{00000000-0000-0000-0000-000000000000}"/>
          </ac:spMkLst>
        </pc:spChg>
        <pc:picChg chg="mod modCrop">
          <ac:chgData name="Robin Lechtenfeld" userId="e0780418-cfbe-47ea-9e15-974eb8dc08b2" providerId="ADAL" clId="{C72B7908-065A-4040-9878-897B36C56B08}" dt="2021-11-16T09:05:22.682" v="615" actId="1076"/>
          <ac:picMkLst>
            <pc:docMk/>
            <pc:sldMk cId="2948020649" sldId="286"/>
            <ac:picMk id="8" creationId="{C46ABFD6-901F-4FBF-B35C-201778B92297}"/>
          </ac:picMkLst>
        </pc:picChg>
        <pc:picChg chg="add mod">
          <ac:chgData name="Robin Lechtenfeld" userId="e0780418-cfbe-47ea-9e15-974eb8dc08b2" providerId="ADAL" clId="{C72B7908-065A-4040-9878-897B36C56B08}" dt="2021-11-16T09:05:24.490" v="616" actId="1076"/>
          <ac:picMkLst>
            <pc:docMk/>
            <pc:sldMk cId="2948020649" sldId="286"/>
            <ac:picMk id="12" creationId="{E02B63D9-7EE0-4C18-85DF-C818C35BA204}"/>
          </ac:picMkLst>
        </pc:picChg>
      </pc:sldChg>
      <pc:sldChg chg="addSp delSp modSp del mod">
        <pc:chgData name="Robin Lechtenfeld" userId="e0780418-cfbe-47ea-9e15-974eb8dc08b2" providerId="ADAL" clId="{C72B7908-065A-4040-9878-897B36C56B08}" dt="2021-11-15T16:40:48.983" v="589" actId="47"/>
        <pc:sldMkLst>
          <pc:docMk/>
          <pc:sldMk cId="504928033" sldId="287"/>
        </pc:sldMkLst>
        <pc:spChg chg="add del mod">
          <ac:chgData name="Robin Lechtenfeld" userId="e0780418-cfbe-47ea-9e15-974eb8dc08b2" providerId="ADAL" clId="{C72B7908-065A-4040-9878-897B36C56B08}" dt="2021-11-15T14:42:56.415" v="280" actId="478"/>
          <ac:spMkLst>
            <pc:docMk/>
            <pc:sldMk cId="504928033" sldId="287"/>
            <ac:spMk id="9" creationId="{1C98E245-3798-4294-9823-E4A59A1BFD17}"/>
          </ac:spMkLst>
        </pc:spChg>
        <pc:spChg chg="add mod">
          <ac:chgData name="Robin Lechtenfeld" userId="e0780418-cfbe-47ea-9e15-974eb8dc08b2" providerId="ADAL" clId="{C72B7908-065A-4040-9878-897B36C56B08}" dt="2021-11-15T14:42:54.942" v="279" actId="1076"/>
          <ac:spMkLst>
            <pc:docMk/>
            <pc:sldMk cId="504928033" sldId="287"/>
            <ac:spMk id="10" creationId="{15534991-E618-4CDB-96A4-D12F71CB8D6E}"/>
          </ac:spMkLst>
        </pc:spChg>
        <pc:spChg chg="mod">
          <ac:chgData name="Robin Lechtenfeld" userId="e0780418-cfbe-47ea-9e15-974eb8dc08b2" providerId="ADAL" clId="{C72B7908-065A-4040-9878-897B36C56B08}" dt="2021-11-15T15:59:50.949" v="554" actId="14100"/>
          <ac:spMkLst>
            <pc:docMk/>
            <pc:sldMk cId="504928033" sldId="287"/>
            <ac:spMk id="17" creationId="{00000000-0000-0000-0000-000000000000}"/>
          </ac:spMkLst>
        </pc:spChg>
        <pc:picChg chg="mod">
          <ac:chgData name="Robin Lechtenfeld" userId="e0780418-cfbe-47ea-9e15-974eb8dc08b2" providerId="ADAL" clId="{C72B7908-065A-4040-9878-897B36C56B08}" dt="2021-11-15T14:47:54.531" v="358" actId="692"/>
          <ac:picMkLst>
            <pc:docMk/>
            <pc:sldMk cId="504928033" sldId="287"/>
            <ac:picMk id="8" creationId="{817CEFE2-BA9D-4961-B9D2-F90A6D6FA135}"/>
          </ac:picMkLst>
        </pc:picChg>
        <pc:picChg chg="add mod">
          <ac:chgData name="Robin Lechtenfeld" userId="e0780418-cfbe-47ea-9e15-974eb8dc08b2" providerId="ADAL" clId="{C72B7908-065A-4040-9878-897B36C56B08}" dt="2021-11-15T16:40:35.948" v="584"/>
          <ac:picMkLst>
            <pc:docMk/>
            <pc:sldMk cId="504928033" sldId="287"/>
            <ac:picMk id="11" creationId="{2F33FAC2-B9E2-4210-902D-D69E984AEC1D}"/>
          </ac:picMkLst>
        </pc:picChg>
      </pc:sldChg>
      <pc:sldChg chg="del">
        <pc:chgData name="Robin Lechtenfeld" userId="e0780418-cfbe-47ea-9e15-974eb8dc08b2" providerId="ADAL" clId="{C72B7908-065A-4040-9878-897B36C56B08}" dt="2021-11-16T10:35:43.186" v="617" actId="47"/>
        <pc:sldMkLst>
          <pc:docMk/>
          <pc:sldMk cId="1123251803" sldId="1758"/>
        </pc:sldMkLst>
      </pc:sldChg>
      <pc:sldChg chg="modSp mod modNotesTx">
        <pc:chgData name="Robin Lechtenfeld" userId="e0780418-cfbe-47ea-9e15-974eb8dc08b2" providerId="ADAL" clId="{C72B7908-065A-4040-9878-897B36C56B08}" dt="2021-11-18T13:40:45.790" v="677" actId="20577"/>
        <pc:sldMkLst>
          <pc:docMk/>
          <pc:sldMk cId="2951742005" sldId="1811"/>
        </pc:sldMkLst>
        <pc:spChg chg="mod">
          <ac:chgData name="Robin Lechtenfeld" userId="e0780418-cfbe-47ea-9e15-974eb8dc08b2" providerId="ADAL" clId="{C72B7908-065A-4040-9878-897B36C56B08}" dt="2021-11-18T13:40:45.790" v="677" actId="20577"/>
          <ac:spMkLst>
            <pc:docMk/>
            <pc:sldMk cId="2951742005" sldId="1811"/>
            <ac:spMk id="2" creationId="{F0FE285B-E793-4C5B-894D-2C5BFE3C4472}"/>
          </ac:spMkLst>
        </pc:spChg>
      </pc:sldChg>
      <pc:sldChg chg="add del">
        <pc:chgData name="Robin Lechtenfeld" userId="e0780418-cfbe-47ea-9e15-974eb8dc08b2" providerId="ADAL" clId="{C72B7908-065A-4040-9878-897B36C56B08}" dt="2021-11-15T15:46:12.940" v="368" actId="47"/>
        <pc:sldMkLst>
          <pc:docMk/>
          <pc:sldMk cId="1277945313" sldId="1812"/>
        </pc:sldMkLst>
      </pc:sldChg>
      <pc:sldChg chg="addSp delSp modSp add mod modNotesTx">
        <pc:chgData name="Robin Lechtenfeld" userId="e0780418-cfbe-47ea-9e15-974eb8dc08b2" providerId="ADAL" clId="{C72B7908-065A-4040-9878-897B36C56B08}" dt="2021-11-16T10:54:19.722" v="670" actId="478"/>
        <pc:sldMkLst>
          <pc:docMk/>
          <pc:sldMk cId="3822746799" sldId="1828"/>
        </pc:sldMkLst>
        <pc:spChg chg="mod">
          <ac:chgData name="Robin Lechtenfeld" userId="e0780418-cfbe-47ea-9e15-974eb8dc08b2" providerId="ADAL" clId="{C72B7908-065A-4040-9878-897B36C56B08}" dt="2021-11-16T10:37:20.919" v="623" actId="14100"/>
          <ac:spMkLst>
            <pc:docMk/>
            <pc:sldMk cId="3822746799" sldId="1828"/>
            <ac:spMk id="2" creationId="{123CBAC2-EC22-4922-B107-9A973C3F12B7}"/>
          </ac:spMkLst>
        </pc:spChg>
        <pc:spChg chg="mod">
          <ac:chgData name="Robin Lechtenfeld" userId="e0780418-cfbe-47ea-9e15-974eb8dc08b2" providerId="ADAL" clId="{C72B7908-065A-4040-9878-897B36C56B08}" dt="2021-11-16T10:37:30.526" v="625" actId="20577"/>
          <ac:spMkLst>
            <pc:docMk/>
            <pc:sldMk cId="3822746799" sldId="1828"/>
            <ac:spMk id="3" creationId="{4677CE53-A32B-456B-9282-2F2189CCAE54}"/>
          </ac:spMkLst>
        </pc:spChg>
        <pc:spChg chg="del">
          <ac:chgData name="Robin Lechtenfeld" userId="e0780418-cfbe-47ea-9e15-974eb8dc08b2" providerId="ADAL" clId="{C72B7908-065A-4040-9878-897B36C56B08}" dt="2021-11-16T10:54:19.722" v="670" actId="478"/>
          <ac:spMkLst>
            <pc:docMk/>
            <pc:sldMk cId="3822746799" sldId="1828"/>
            <ac:spMk id="4" creationId="{4975F1AB-2A0A-4D49-8D3D-B6AB426CA92D}"/>
          </ac:spMkLst>
        </pc:spChg>
        <pc:spChg chg="add mod ord">
          <ac:chgData name="Robin Lechtenfeld" userId="e0780418-cfbe-47ea-9e15-974eb8dc08b2" providerId="ADAL" clId="{C72B7908-065A-4040-9878-897B36C56B08}" dt="2021-11-16T10:53:56.098" v="668" actId="14100"/>
          <ac:spMkLst>
            <pc:docMk/>
            <pc:sldMk cId="3822746799" sldId="1828"/>
            <ac:spMk id="5" creationId="{6C1E0668-E948-4932-942B-CF77C84D66F5}"/>
          </ac:spMkLst>
        </pc:spChg>
        <pc:spChg chg="add mod">
          <ac:chgData name="Robin Lechtenfeld" userId="e0780418-cfbe-47ea-9e15-974eb8dc08b2" providerId="ADAL" clId="{C72B7908-065A-4040-9878-897B36C56B08}" dt="2021-11-16T10:38:05.224" v="628" actId="1076"/>
          <ac:spMkLst>
            <pc:docMk/>
            <pc:sldMk cId="3822746799" sldId="1828"/>
            <ac:spMk id="11" creationId="{109A9F86-F02B-45AD-9C01-B91CEAF41586}"/>
          </ac:spMkLst>
        </pc:spChg>
        <pc:spChg chg="del">
          <ac:chgData name="Robin Lechtenfeld" userId="e0780418-cfbe-47ea-9e15-974eb8dc08b2" providerId="ADAL" clId="{C72B7908-065A-4040-9878-897B36C56B08}" dt="2021-11-16T10:38:02.309" v="627" actId="478"/>
          <ac:spMkLst>
            <pc:docMk/>
            <pc:sldMk cId="3822746799" sldId="1828"/>
            <ac:spMk id="15" creationId="{E611D01F-7D5F-4669-B2E9-97772A55BC59}"/>
          </ac:spMkLst>
        </pc:spChg>
        <pc:picChg chg="mod modCrop">
          <ac:chgData name="Robin Lechtenfeld" userId="e0780418-cfbe-47ea-9e15-974eb8dc08b2" providerId="ADAL" clId="{C72B7908-065A-4040-9878-897B36C56B08}" dt="2021-11-16T10:54:03.040" v="669" actId="1076"/>
          <ac:picMkLst>
            <pc:docMk/>
            <pc:sldMk cId="3822746799" sldId="1828"/>
            <ac:picMk id="14" creationId="{0621CCEC-F525-4A40-A708-16013FA72426}"/>
          </ac:picMkLst>
        </pc:picChg>
      </pc:sldChg>
      <pc:sldChg chg="addSp delSp modSp add del mod modNotesTx">
        <pc:chgData name="Robin Lechtenfeld" userId="e0780418-cfbe-47ea-9e15-974eb8dc08b2" providerId="ADAL" clId="{C72B7908-065A-4040-9878-897B36C56B08}" dt="2021-11-19T13:19:49.188" v="713" actId="47"/>
        <pc:sldMkLst>
          <pc:docMk/>
          <pc:sldMk cId="2532995191" sldId="1829"/>
        </pc:sldMkLst>
        <pc:spChg chg="mod">
          <ac:chgData name="Robin Lechtenfeld" userId="e0780418-cfbe-47ea-9e15-974eb8dc08b2" providerId="ADAL" clId="{C72B7908-065A-4040-9878-897B36C56B08}" dt="2021-11-19T11:18:06.129" v="712" actId="1076"/>
          <ac:spMkLst>
            <pc:docMk/>
            <pc:sldMk cId="2532995191" sldId="1829"/>
            <ac:spMk id="9" creationId="{0B4278C6-772E-4E68-8725-5DD73959E336}"/>
          </ac:spMkLst>
        </pc:spChg>
        <pc:graphicFrameChg chg="del">
          <ac:chgData name="Robin Lechtenfeld" userId="e0780418-cfbe-47ea-9e15-974eb8dc08b2" providerId="ADAL" clId="{C72B7908-065A-4040-9878-897B36C56B08}" dt="2021-11-19T11:16:45.709" v="682" actId="478"/>
          <ac:graphicFrameMkLst>
            <pc:docMk/>
            <pc:sldMk cId="2532995191" sldId="1829"/>
            <ac:graphicFrameMk id="8" creationId="{597D7595-1863-4C06-B17E-C22EE7B61B02}"/>
          </ac:graphicFrameMkLst>
        </pc:graphicFrameChg>
        <pc:picChg chg="add mod">
          <ac:chgData name="Robin Lechtenfeld" userId="e0780418-cfbe-47ea-9e15-974eb8dc08b2" providerId="ADAL" clId="{C72B7908-065A-4040-9878-897B36C56B08}" dt="2021-11-19T11:17:18.505" v="689" actId="1076"/>
          <ac:picMkLst>
            <pc:docMk/>
            <pc:sldMk cId="2532995191" sldId="1829"/>
            <ac:picMk id="3" creationId="{C520CA29-7F31-4E1F-A0B5-19237942A24B}"/>
          </ac:picMkLst>
        </pc:picChg>
      </pc:sldChg>
      <pc:sldMasterChg chg="delSldLayout">
        <pc:chgData name="Robin Lechtenfeld" userId="e0780418-cfbe-47ea-9e15-974eb8dc08b2" providerId="ADAL" clId="{C72B7908-065A-4040-9878-897B36C56B08}" dt="2021-11-16T10:35:43.186" v="617" actId="47"/>
        <pc:sldMasterMkLst>
          <pc:docMk/>
          <pc:sldMasterMk cId="3320009866" sldId="2147483694"/>
        </pc:sldMasterMkLst>
        <pc:sldLayoutChg chg="del">
          <pc:chgData name="Robin Lechtenfeld" userId="e0780418-cfbe-47ea-9e15-974eb8dc08b2" providerId="ADAL" clId="{C72B7908-065A-4040-9878-897B36C56B08}" dt="2021-11-16T10:35:43.186" v="617" actId="47"/>
          <pc:sldLayoutMkLst>
            <pc:docMk/>
            <pc:sldMasterMk cId="3320009866" sldId="2147483694"/>
            <pc:sldLayoutMk cId="1101139355" sldId="214748369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obin%20Lechtenfeld\Desktop\job%20vacanci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nfowecglobal.sharepoint.com/Shared%20Files%20WEC/11%20Data%20&amp;%20Research/01%20Annual%20Data%20Gathering/indicators%202008-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Job vacancy rates</a:t>
            </a:r>
            <a:r>
              <a:rPr lang="en-GB" baseline="0"/>
              <a:t> by sector, EU27</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Eurostat!$A$5</c:f>
              <c:strCache>
                <c:ptCount val="1"/>
                <c:pt idx="0">
                  <c:v>Accommodation and food service activities</c:v>
                </c:pt>
              </c:strCache>
            </c:strRef>
          </c:tx>
          <c:spPr>
            <a:ln w="28575" cap="rnd">
              <a:solidFill>
                <a:schemeClr val="accent1"/>
              </a:solidFill>
              <a:round/>
            </a:ln>
            <a:effectLst/>
          </c:spPr>
          <c:marker>
            <c:symbol val="none"/>
          </c:marker>
          <c:cat>
            <c:strRef>
              <c:f>Eurostat!$B$4:$AQ$4</c:f>
              <c:strCache>
                <c:ptCount val="42"/>
                <c:pt idx="0">
                  <c:v>1Q2011</c:v>
                </c:pt>
                <c:pt idx="1">
                  <c:v>2Q2011</c:v>
                </c:pt>
                <c:pt idx="2">
                  <c:v>3Q2011</c:v>
                </c:pt>
                <c:pt idx="3">
                  <c:v>4Q2011</c:v>
                </c:pt>
                <c:pt idx="4">
                  <c:v>1Q2012</c:v>
                </c:pt>
                <c:pt idx="5">
                  <c:v>2Q2012</c:v>
                </c:pt>
                <c:pt idx="6">
                  <c:v>3Q2012</c:v>
                </c:pt>
                <c:pt idx="7">
                  <c:v>4Q2012</c:v>
                </c:pt>
                <c:pt idx="8">
                  <c:v>1Q2013</c:v>
                </c:pt>
                <c:pt idx="9">
                  <c:v>2Q2013</c:v>
                </c:pt>
                <c:pt idx="10">
                  <c:v>3Q2013</c:v>
                </c:pt>
                <c:pt idx="11">
                  <c:v>4Q2013</c:v>
                </c:pt>
                <c:pt idx="12">
                  <c:v>1Q2014</c:v>
                </c:pt>
                <c:pt idx="13">
                  <c:v>2Q2014</c:v>
                </c:pt>
                <c:pt idx="14">
                  <c:v>3Q2014</c:v>
                </c:pt>
                <c:pt idx="15">
                  <c:v>4Q2014</c:v>
                </c:pt>
                <c:pt idx="16">
                  <c:v>1Q2015</c:v>
                </c:pt>
                <c:pt idx="17">
                  <c:v>2Q2015</c:v>
                </c:pt>
                <c:pt idx="18">
                  <c:v>3Q2015</c:v>
                </c:pt>
                <c:pt idx="19">
                  <c:v>4Q2015</c:v>
                </c:pt>
                <c:pt idx="20">
                  <c:v>1Q2016</c:v>
                </c:pt>
                <c:pt idx="21">
                  <c:v>2Q2016</c:v>
                </c:pt>
                <c:pt idx="22">
                  <c:v>3Q2016</c:v>
                </c:pt>
                <c:pt idx="23">
                  <c:v>4Q2016</c:v>
                </c:pt>
                <c:pt idx="24">
                  <c:v>1Q2017</c:v>
                </c:pt>
                <c:pt idx="25">
                  <c:v>2Q2017</c:v>
                </c:pt>
                <c:pt idx="26">
                  <c:v>3Q2017</c:v>
                </c:pt>
                <c:pt idx="27">
                  <c:v>4Q2017</c:v>
                </c:pt>
                <c:pt idx="28">
                  <c:v>1Q2018</c:v>
                </c:pt>
                <c:pt idx="29">
                  <c:v>2Q2018</c:v>
                </c:pt>
                <c:pt idx="30">
                  <c:v>3Q2018</c:v>
                </c:pt>
                <c:pt idx="31">
                  <c:v>4Q2018</c:v>
                </c:pt>
                <c:pt idx="32">
                  <c:v>1Q2019</c:v>
                </c:pt>
                <c:pt idx="33">
                  <c:v>2Q2019</c:v>
                </c:pt>
                <c:pt idx="34">
                  <c:v>3Q2019</c:v>
                </c:pt>
                <c:pt idx="35">
                  <c:v>4Q2019</c:v>
                </c:pt>
                <c:pt idx="36">
                  <c:v>1Q2020</c:v>
                </c:pt>
                <c:pt idx="37">
                  <c:v>2Q2020</c:v>
                </c:pt>
                <c:pt idx="38">
                  <c:v>3Q2020</c:v>
                </c:pt>
                <c:pt idx="39">
                  <c:v>4Q2020</c:v>
                </c:pt>
                <c:pt idx="40">
                  <c:v>1Q2021</c:v>
                </c:pt>
                <c:pt idx="41">
                  <c:v>2Q2021</c:v>
                </c:pt>
              </c:strCache>
            </c:strRef>
          </c:cat>
          <c:val>
            <c:numRef>
              <c:f>Eurostat!$B$5:$AQ$5</c:f>
              <c:numCache>
                <c:formatCode>#,##0.0</c:formatCode>
                <c:ptCount val="42"/>
                <c:pt idx="0">
                  <c:v>3.7</c:v>
                </c:pt>
                <c:pt idx="1">
                  <c:v>2.2000000000000002</c:v>
                </c:pt>
                <c:pt idx="2">
                  <c:v>1.5</c:v>
                </c:pt>
                <c:pt idx="3">
                  <c:v>1.7</c:v>
                </c:pt>
                <c:pt idx="4">
                  <c:v>2.4</c:v>
                </c:pt>
                <c:pt idx="5">
                  <c:v>2.2999999999999998</c:v>
                </c:pt>
                <c:pt idx="6">
                  <c:v>1.7</c:v>
                </c:pt>
                <c:pt idx="7">
                  <c:v>1.9</c:v>
                </c:pt>
                <c:pt idx="8">
                  <c:v>3.6</c:v>
                </c:pt>
                <c:pt idx="9">
                  <c:v>2.6</c:v>
                </c:pt>
                <c:pt idx="10">
                  <c:v>1.8</c:v>
                </c:pt>
                <c:pt idx="11">
                  <c:v>1.8</c:v>
                </c:pt>
                <c:pt idx="12">
                  <c:v>2.8</c:v>
                </c:pt>
                <c:pt idx="13">
                  <c:v>2.2999999999999998</c:v>
                </c:pt>
                <c:pt idx="14">
                  <c:v>2.1</c:v>
                </c:pt>
                <c:pt idx="15">
                  <c:v>2.2000000000000002</c:v>
                </c:pt>
                <c:pt idx="16">
                  <c:v>2.7</c:v>
                </c:pt>
                <c:pt idx="17">
                  <c:v>2.4</c:v>
                </c:pt>
                <c:pt idx="18">
                  <c:v>2.1</c:v>
                </c:pt>
                <c:pt idx="19">
                  <c:v>2</c:v>
                </c:pt>
                <c:pt idx="20">
                  <c:v>2.6</c:v>
                </c:pt>
                <c:pt idx="21">
                  <c:v>2.4</c:v>
                </c:pt>
                <c:pt idx="22">
                  <c:v>2.2000000000000002</c:v>
                </c:pt>
                <c:pt idx="23">
                  <c:v>2.1</c:v>
                </c:pt>
                <c:pt idx="24">
                  <c:v>3.2</c:v>
                </c:pt>
                <c:pt idx="25">
                  <c:v>2.6</c:v>
                </c:pt>
                <c:pt idx="26">
                  <c:v>2.6</c:v>
                </c:pt>
                <c:pt idx="27">
                  <c:v>2.2000000000000002</c:v>
                </c:pt>
                <c:pt idx="28">
                  <c:v>3.1</c:v>
                </c:pt>
                <c:pt idx="29">
                  <c:v>2.6</c:v>
                </c:pt>
                <c:pt idx="30">
                  <c:v>2.2999999999999998</c:v>
                </c:pt>
                <c:pt idx="31">
                  <c:v>2.6</c:v>
                </c:pt>
                <c:pt idx="32">
                  <c:v>3.4</c:v>
                </c:pt>
                <c:pt idx="33">
                  <c:v>2.9</c:v>
                </c:pt>
                <c:pt idx="34">
                  <c:v>2.5</c:v>
                </c:pt>
                <c:pt idx="35">
                  <c:v>2.6</c:v>
                </c:pt>
                <c:pt idx="36">
                  <c:v>2.2000000000000002</c:v>
                </c:pt>
                <c:pt idx="37">
                  <c:v>1.5</c:v>
                </c:pt>
                <c:pt idx="38">
                  <c:v>1.6</c:v>
                </c:pt>
                <c:pt idx="39">
                  <c:v>1.7</c:v>
                </c:pt>
                <c:pt idx="40">
                  <c:v>2.5</c:v>
                </c:pt>
                <c:pt idx="41">
                  <c:v>3.7</c:v>
                </c:pt>
              </c:numCache>
            </c:numRef>
          </c:val>
          <c:smooth val="0"/>
          <c:extLst>
            <c:ext xmlns:c16="http://schemas.microsoft.com/office/drawing/2014/chart" uri="{C3380CC4-5D6E-409C-BE32-E72D297353CC}">
              <c16:uniqueId val="{00000000-D27E-4656-A126-B05D19DDBE3B}"/>
            </c:ext>
          </c:extLst>
        </c:ser>
        <c:ser>
          <c:idx val="1"/>
          <c:order val="1"/>
          <c:tx>
            <c:strRef>
              <c:f>Eurostat!$A$6</c:f>
              <c:strCache>
                <c:ptCount val="1"/>
                <c:pt idx="0">
                  <c:v>Construction</c:v>
                </c:pt>
              </c:strCache>
            </c:strRef>
          </c:tx>
          <c:spPr>
            <a:ln w="28575" cap="rnd">
              <a:solidFill>
                <a:schemeClr val="accent2"/>
              </a:solidFill>
              <a:round/>
            </a:ln>
            <a:effectLst/>
          </c:spPr>
          <c:marker>
            <c:symbol val="none"/>
          </c:marker>
          <c:cat>
            <c:strRef>
              <c:f>Eurostat!$B$4:$AQ$4</c:f>
              <c:strCache>
                <c:ptCount val="42"/>
                <c:pt idx="0">
                  <c:v>1Q2011</c:v>
                </c:pt>
                <c:pt idx="1">
                  <c:v>2Q2011</c:v>
                </c:pt>
                <c:pt idx="2">
                  <c:v>3Q2011</c:v>
                </c:pt>
                <c:pt idx="3">
                  <c:v>4Q2011</c:v>
                </c:pt>
                <c:pt idx="4">
                  <c:v>1Q2012</c:v>
                </c:pt>
                <c:pt idx="5">
                  <c:v>2Q2012</c:v>
                </c:pt>
                <c:pt idx="6">
                  <c:v>3Q2012</c:v>
                </c:pt>
                <c:pt idx="7">
                  <c:v>4Q2012</c:v>
                </c:pt>
                <c:pt idx="8">
                  <c:v>1Q2013</c:v>
                </c:pt>
                <c:pt idx="9">
                  <c:v>2Q2013</c:v>
                </c:pt>
                <c:pt idx="10">
                  <c:v>3Q2013</c:v>
                </c:pt>
                <c:pt idx="11">
                  <c:v>4Q2013</c:v>
                </c:pt>
                <c:pt idx="12">
                  <c:v>1Q2014</c:v>
                </c:pt>
                <c:pt idx="13">
                  <c:v>2Q2014</c:v>
                </c:pt>
                <c:pt idx="14">
                  <c:v>3Q2014</c:v>
                </c:pt>
                <c:pt idx="15">
                  <c:v>4Q2014</c:v>
                </c:pt>
                <c:pt idx="16">
                  <c:v>1Q2015</c:v>
                </c:pt>
                <c:pt idx="17">
                  <c:v>2Q2015</c:v>
                </c:pt>
                <c:pt idx="18">
                  <c:v>3Q2015</c:v>
                </c:pt>
                <c:pt idx="19">
                  <c:v>4Q2015</c:v>
                </c:pt>
                <c:pt idx="20">
                  <c:v>1Q2016</c:v>
                </c:pt>
                <c:pt idx="21">
                  <c:v>2Q2016</c:v>
                </c:pt>
                <c:pt idx="22">
                  <c:v>3Q2016</c:v>
                </c:pt>
                <c:pt idx="23">
                  <c:v>4Q2016</c:v>
                </c:pt>
                <c:pt idx="24">
                  <c:v>1Q2017</c:v>
                </c:pt>
                <c:pt idx="25">
                  <c:v>2Q2017</c:v>
                </c:pt>
                <c:pt idx="26">
                  <c:v>3Q2017</c:v>
                </c:pt>
                <c:pt idx="27">
                  <c:v>4Q2017</c:v>
                </c:pt>
                <c:pt idx="28">
                  <c:v>1Q2018</c:v>
                </c:pt>
                <c:pt idx="29">
                  <c:v>2Q2018</c:v>
                </c:pt>
                <c:pt idx="30">
                  <c:v>3Q2018</c:v>
                </c:pt>
                <c:pt idx="31">
                  <c:v>4Q2018</c:v>
                </c:pt>
                <c:pt idx="32">
                  <c:v>1Q2019</c:v>
                </c:pt>
                <c:pt idx="33">
                  <c:v>2Q2019</c:v>
                </c:pt>
                <c:pt idx="34">
                  <c:v>3Q2019</c:v>
                </c:pt>
                <c:pt idx="35">
                  <c:v>4Q2019</c:v>
                </c:pt>
                <c:pt idx="36">
                  <c:v>1Q2020</c:v>
                </c:pt>
                <c:pt idx="37">
                  <c:v>2Q2020</c:v>
                </c:pt>
                <c:pt idx="38">
                  <c:v>3Q2020</c:v>
                </c:pt>
                <c:pt idx="39">
                  <c:v>4Q2020</c:v>
                </c:pt>
                <c:pt idx="40">
                  <c:v>1Q2021</c:v>
                </c:pt>
                <c:pt idx="41">
                  <c:v>2Q2021</c:v>
                </c:pt>
              </c:strCache>
            </c:strRef>
          </c:cat>
          <c:val>
            <c:numRef>
              <c:f>Eurostat!$B$6:$AQ$6</c:f>
              <c:numCache>
                <c:formatCode>#,##0.0</c:formatCode>
                <c:ptCount val="42"/>
                <c:pt idx="0">
                  <c:v>1.5</c:v>
                </c:pt>
                <c:pt idx="1">
                  <c:v>1.5</c:v>
                </c:pt>
                <c:pt idx="2">
                  <c:v>1.2</c:v>
                </c:pt>
                <c:pt idx="3">
                  <c:v>1.6</c:v>
                </c:pt>
                <c:pt idx="4">
                  <c:v>1.4</c:v>
                </c:pt>
                <c:pt idx="5">
                  <c:v>1.6</c:v>
                </c:pt>
                <c:pt idx="6">
                  <c:v>1.4</c:v>
                </c:pt>
                <c:pt idx="7">
                  <c:v>1.5</c:v>
                </c:pt>
                <c:pt idx="8">
                  <c:v>1.4</c:v>
                </c:pt>
                <c:pt idx="9">
                  <c:v>1.2</c:v>
                </c:pt>
                <c:pt idx="10">
                  <c:v>1.3</c:v>
                </c:pt>
                <c:pt idx="11">
                  <c:v>1.5</c:v>
                </c:pt>
                <c:pt idx="12">
                  <c:v>1.5</c:v>
                </c:pt>
                <c:pt idx="13">
                  <c:v>1.5</c:v>
                </c:pt>
                <c:pt idx="14">
                  <c:v>1.6</c:v>
                </c:pt>
                <c:pt idx="15">
                  <c:v>1.4</c:v>
                </c:pt>
                <c:pt idx="16">
                  <c:v>1.7</c:v>
                </c:pt>
                <c:pt idx="17">
                  <c:v>1.8</c:v>
                </c:pt>
                <c:pt idx="18">
                  <c:v>1.6</c:v>
                </c:pt>
                <c:pt idx="19">
                  <c:v>1.5</c:v>
                </c:pt>
                <c:pt idx="20">
                  <c:v>2</c:v>
                </c:pt>
                <c:pt idx="21">
                  <c:v>2.1</c:v>
                </c:pt>
                <c:pt idx="22">
                  <c:v>2</c:v>
                </c:pt>
                <c:pt idx="23">
                  <c:v>1.8</c:v>
                </c:pt>
                <c:pt idx="24">
                  <c:v>2.4</c:v>
                </c:pt>
                <c:pt idx="25">
                  <c:v>2.6</c:v>
                </c:pt>
                <c:pt idx="26">
                  <c:v>2.6</c:v>
                </c:pt>
                <c:pt idx="27">
                  <c:v>2.5</c:v>
                </c:pt>
                <c:pt idx="28">
                  <c:v>2.9</c:v>
                </c:pt>
                <c:pt idx="29">
                  <c:v>3.2</c:v>
                </c:pt>
                <c:pt idx="30">
                  <c:v>3.3</c:v>
                </c:pt>
                <c:pt idx="31">
                  <c:v>3.1</c:v>
                </c:pt>
                <c:pt idx="32">
                  <c:v>3.4</c:v>
                </c:pt>
                <c:pt idx="33">
                  <c:v>3.5</c:v>
                </c:pt>
                <c:pt idx="34">
                  <c:v>3.5</c:v>
                </c:pt>
                <c:pt idx="35">
                  <c:v>3.3</c:v>
                </c:pt>
                <c:pt idx="36">
                  <c:v>3.2</c:v>
                </c:pt>
                <c:pt idx="37">
                  <c:v>2.5</c:v>
                </c:pt>
                <c:pt idx="38">
                  <c:v>2.9</c:v>
                </c:pt>
                <c:pt idx="39">
                  <c:v>3</c:v>
                </c:pt>
                <c:pt idx="40">
                  <c:v>3.3</c:v>
                </c:pt>
                <c:pt idx="41">
                  <c:v>3.5</c:v>
                </c:pt>
              </c:numCache>
            </c:numRef>
          </c:val>
          <c:smooth val="0"/>
          <c:extLst>
            <c:ext xmlns:c16="http://schemas.microsoft.com/office/drawing/2014/chart" uri="{C3380CC4-5D6E-409C-BE32-E72D297353CC}">
              <c16:uniqueId val="{00000001-D27E-4656-A126-B05D19DDBE3B}"/>
            </c:ext>
          </c:extLst>
        </c:ser>
        <c:ser>
          <c:idx val="2"/>
          <c:order val="2"/>
          <c:tx>
            <c:strRef>
              <c:f>Eurostat!$A$7</c:f>
              <c:strCache>
                <c:ptCount val="1"/>
                <c:pt idx="0">
                  <c:v>Manufacturing</c:v>
                </c:pt>
              </c:strCache>
            </c:strRef>
          </c:tx>
          <c:spPr>
            <a:ln w="28575" cap="rnd">
              <a:solidFill>
                <a:schemeClr val="accent3"/>
              </a:solidFill>
              <a:round/>
            </a:ln>
            <a:effectLst/>
          </c:spPr>
          <c:marker>
            <c:symbol val="none"/>
          </c:marker>
          <c:cat>
            <c:strRef>
              <c:f>Eurostat!$B$4:$AQ$4</c:f>
              <c:strCache>
                <c:ptCount val="42"/>
                <c:pt idx="0">
                  <c:v>1Q2011</c:v>
                </c:pt>
                <c:pt idx="1">
                  <c:v>2Q2011</c:v>
                </c:pt>
                <c:pt idx="2">
                  <c:v>3Q2011</c:v>
                </c:pt>
                <c:pt idx="3">
                  <c:v>4Q2011</c:v>
                </c:pt>
                <c:pt idx="4">
                  <c:v>1Q2012</c:v>
                </c:pt>
                <c:pt idx="5">
                  <c:v>2Q2012</c:v>
                </c:pt>
                <c:pt idx="6">
                  <c:v>3Q2012</c:v>
                </c:pt>
                <c:pt idx="7">
                  <c:v>4Q2012</c:v>
                </c:pt>
                <c:pt idx="8">
                  <c:v>1Q2013</c:v>
                </c:pt>
                <c:pt idx="9">
                  <c:v>2Q2013</c:v>
                </c:pt>
                <c:pt idx="10">
                  <c:v>3Q2013</c:v>
                </c:pt>
                <c:pt idx="11">
                  <c:v>4Q2013</c:v>
                </c:pt>
                <c:pt idx="12">
                  <c:v>1Q2014</c:v>
                </c:pt>
                <c:pt idx="13">
                  <c:v>2Q2014</c:v>
                </c:pt>
                <c:pt idx="14">
                  <c:v>3Q2014</c:v>
                </c:pt>
                <c:pt idx="15">
                  <c:v>4Q2014</c:v>
                </c:pt>
                <c:pt idx="16">
                  <c:v>1Q2015</c:v>
                </c:pt>
                <c:pt idx="17">
                  <c:v>2Q2015</c:v>
                </c:pt>
                <c:pt idx="18">
                  <c:v>3Q2015</c:v>
                </c:pt>
                <c:pt idx="19">
                  <c:v>4Q2015</c:v>
                </c:pt>
                <c:pt idx="20">
                  <c:v>1Q2016</c:v>
                </c:pt>
                <c:pt idx="21">
                  <c:v>2Q2016</c:v>
                </c:pt>
                <c:pt idx="22">
                  <c:v>3Q2016</c:v>
                </c:pt>
                <c:pt idx="23">
                  <c:v>4Q2016</c:v>
                </c:pt>
                <c:pt idx="24">
                  <c:v>1Q2017</c:v>
                </c:pt>
                <c:pt idx="25">
                  <c:v>2Q2017</c:v>
                </c:pt>
                <c:pt idx="26">
                  <c:v>3Q2017</c:v>
                </c:pt>
                <c:pt idx="27">
                  <c:v>4Q2017</c:v>
                </c:pt>
                <c:pt idx="28">
                  <c:v>1Q2018</c:v>
                </c:pt>
                <c:pt idx="29">
                  <c:v>2Q2018</c:v>
                </c:pt>
                <c:pt idx="30">
                  <c:v>3Q2018</c:v>
                </c:pt>
                <c:pt idx="31">
                  <c:v>4Q2018</c:v>
                </c:pt>
                <c:pt idx="32">
                  <c:v>1Q2019</c:v>
                </c:pt>
                <c:pt idx="33">
                  <c:v>2Q2019</c:v>
                </c:pt>
                <c:pt idx="34">
                  <c:v>3Q2019</c:v>
                </c:pt>
                <c:pt idx="35">
                  <c:v>4Q2019</c:v>
                </c:pt>
                <c:pt idx="36">
                  <c:v>1Q2020</c:v>
                </c:pt>
                <c:pt idx="37">
                  <c:v>2Q2020</c:v>
                </c:pt>
                <c:pt idx="38">
                  <c:v>3Q2020</c:v>
                </c:pt>
                <c:pt idx="39">
                  <c:v>4Q2020</c:v>
                </c:pt>
                <c:pt idx="40">
                  <c:v>1Q2021</c:v>
                </c:pt>
                <c:pt idx="41">
                  <c:v>2Q2021</c:v>
                </c:pt>
              </c:strCache>
            </c:strRef>
          </c:cat>
          <c:val>
            <c:numRef>
              <c:f>Eurostat!$B$7:$AQ$7</c:f>
              <c:numCache>
                <c:formatCode>#,##0.0</c:formatCode>
                <c:ptCount val="42"/>
                <c:pt idx="0">
                  <c:v>1</c:v>
                </c:pt>
                <c:pt idx="1">
                  <c:v>1</c:v>
                </c:pt>
                <c:pt idx="2">
                  <c:v>0.9</c:v>
                </c:pt>
                <c:pt idx="3">
                  <c:v>0.9</c:v>
                </c:pt>
                <c:pt idx="4">
                  <c:v>0.9</c:v>
                </c:pt>
                <c:pt idx="5">
                  <c:v>0.9</c:v>
                </c:pt>
                <c:pt idx="6">
                  <c:v>0.8</c:v>
                </c:pt>
                <c:pt idx="7">
                  <c:v>0.8</c:v>
                </c:pt>
                <c:pt idx="8">
                  <c:v>0.8</c:v>
                </c:pt>
                <c:pt idx="9">
                  <c:v>0.7</c:v>
                </c:pt>
                <c:pt idx="10">
                  <c:v>0.8</c:v>
                </c:pt>
                <c:pt idx="11">
                  <c:v>0.8</c:v>
                </c:pt>
                <c:pt idx="12">
                  <c:v>0.9</c:v>
                </c:pt>
                <c:pt idx="13">
                  <c:v>0.9</c:v>
                </c:pt>
                <c:pt idx="14">
                  <c:v>0.9</c:v>
                </c:pt>
                <c:pt idx="15">
                  <c:v>0.9</c:v>
                </c:pt>
                <c:pt idx="16">
                  <c:v>1</c:v>
                </c:pt>
                <c:pt idx="17">
                  <c:v>1</c:v>
                </c:pt>
                <c:pt idx="18">
                  <c:v>1</c:v>
                </c:pt>
                <c:pt idx="19">
                  <c:v>1.1000000000000001</c:v>
                </c:pt>
                <c:pt idx="20">
                  <c:v>1.2</c:v>
                </c:pt>
                <c:pt idx="21">
                  <c:v>1.2</c:v>
                </c:pt>
                <c:pt idx="22">
                  <c:v>1.1000000000000001</c:v>
                </c:pt>
                <c:pt idx="23">
                  <c:v>1.2</c:v>
                </c:pt>
                <c:pt idx="24">
                  <c:v>1.4</c:v>
                </c:pt>
                <c:pt idx="25">
                  <c:v>1.5</c:v>
                </c:pt>
                <c:pt idx="26">
                  <c:v>1.5</c:v>
                </c:pt>
                <c:pt idx="27">
                  <c:v>1.7</c:v>
                </c:pt>
                <c:pt idx="28">
                  <c:v>1.8</c:v>
                </c:pt>
                <c:pt idx="29">
                  <c:v>1.8</c:v>
                </c:pt>
                <c:pt idx="30">
                  <c:v>1.8</c:v>
                </c:pt>
                <c:pt idx="31">
                  <c:v>1.9</c:v>
                </c:pt>
                <c:pt idx="32">
                  <c:v>1.8</c:v>
                </c:pt>
                <c:pt idx="33">
                  <c:v>1.7</c:v>
                </c:pt>
                <c:pt idx="34">
                  <c:v>1.6</c:v>
                </c:pt>
                <c:pt idx="35">
                  <c:v>1.5</c:v>
                </c:pt>
                <c:pt idx="36">
                  <c:v>1.3</c:v>
                </c:pt>
                <c:pt idx="37">
                  <c:v>1</c:v>
                </c:pt>
                <c:pt idx="38">
                  <c:v>1.2</c:v>
                </c:pt>
                <c:pt idx="39">
                  <c:v>1.3</c:v>
                </c:pt>
                <c:pt idx="40">
                  <c:v>1.5</c:v>
                </c:pt>
                <c:pt idx="41">
                  <c:v>1.8</c:v>
                </c:pt>
              </c:numCache>
            </c:numRef>
          </c:val>
          <c:smooth val="0"/>
          <c:extLst>
            <c:ext xmlns:c16="http://schemas.microsoft.com/office/drawing/2014/chart" uri="{C3380CC4-5D6E-409C-BE32-E72D297353CC}">
              <c16:uniqueId val="{00000002-D27E-4656-A126-B05D19DDBE3B}"/>
            </c:ext>
          </c:extLst>
        </c:ser>
        <c:ser>
          <c:idx val="3"/>
          <c:order val="3"/>
          <c:tx>
            <c:strRef>
              <c:f>Eurostat!$A$8</c:f>
              <c:strCache>
                <c:ptCount val="1"/>
                <c:pt idx="0">
                  <c:v>Industry, construction and services</c:v>
                </c:pt>
              </c:strCache>
            </c:strRef>
          </c:tx>
          <c:spPr>
            <a:ln w="28575" cap="rnd">
              <a:solidFill>
                <a:schemeClr val="accent4"/>
              </a:solidFill>
              <a:round/>
            </a:ln>
            <a:effectLst/>
          </c:spPr>
          <c:marker>
            <c:symbol val="none"/>
          </c:marker>
          <c:cat>
            <c:strRef>
              <c:f>Eurostat!$B$4:$AQ$4</c:f>
              <c:strCache>
                <c:ptCount val="42"/>
                <c:pt idx="0">
                  <c:v>1Q2011</c:v>
                </c:pt>
                <c:pt idx="1">
                  <c:v>2Q2011</c:v>
                </c:pt>
                <c:pt idx="2">
                  <c:v>3Q2011</c:v>
                </c:pt>
                <c:pt idx="3">
                  <c:v>4Q2011</c:v>
                </c:pt>
                <c:pt idx="4">
                  <c:v>1Q2012</c:v>
                </c:pt>
                <c:pt idx="5">
                  <c:v>2Q2012</c:v>
                </c:pt>
                <c:pt idx="6">
                  <c:v>3Q2012</c:v>
                </c:pt>
                <c:pt idx="7">
                  <c:v>4Q2012</c:v>
                </c:pt>
                <c:pt idx="8">
                  <c:v>1Q2013</c:v>
                </c:pt>
                <c:pt idx="9">
                  <c:v>2Q2013</c:v>
                </c:pt>
                <c:pt idx="10">
                  <c:v>3Q2013</c:v>
                </c:pt>
                <c:pt idx="11">
                  <c:v>4Q2013</c:v>
                </c:pt>
                <c:pt idx="12">
                  <c:v>1Q2014</c:v>
                </c:pt>
                <c:pt idx="13">
                  <c:v>2Q2014</c:v>
                </c:pt>
                <c:pt idx="14">
                  <c:v>3Q2014</c:v>
                </c:pt>
                <c:pt idx="15">
                  <c:v>4Q2014</c:v>
                </c:pt>
                <c:pt idx="16">
                  <c:v>1Q2015</c:v>
                </c:pt>
                <c:pt idx="17">
                  <c:v>2Q2015</c:v>
                </c:pt>
                <c:pt idx="18">
                  <c:v>3Q2015</c:v>
                </c:pt>
                <c:pt idx="19">
                  <c:v>4Q2015</c:v>
                </c:pt>
                <c:pt idx="20">
                  <c:v>1Q2016</c:v>
                </c:pt>
                <c:pt idx="21">
                  <c:v>2Q2016</c:v>
                </c:pt>
                <c:pt idx="22">
                  <c:v>3Q2016</c:v>
                </c:pt>
                <c:pt idx="23">
                  <c:v>4Q2016</c:v>
                </c:pt>
                <c:pt idx="24">
                  <c:v>1Q2017</c:v>
                </c:pt>
                <c:pt idx="25">
                  <c:v>2Q2017</c:v>
                </c:pt>
                <c:pt idx="26">
                  <c:v>3Q2017</c:v>
                </c:pt>
                <c:pt idx="27">
                  <c:v>4Q2017</c:v>
                </c:pt>
                <c:pt idx="28">
                  <c:v>1Q2018</c:v>
                </c:pt>
                <c:pt idx="29">
                  <c:v>2Q2018</c:v>
                </c:pt>
                <c:pt idx="30">
                  <c:v>3Q2018</c:v>
                </c:pt>
                <c:pt idx="31">
                  <c:v>4Q2018</c:v>
                </c:pt>
                <c:pt idx="32">
                  <c:v>1Q2019</c:v>
                </c:pt>
                <c:pt idx="33">
                  <c:v>2Q2019</c:v>
                </c:pt>
                <c:pt idx="34">
                  <c:v>3Q2019</c:v>
                </c:pt>
                <c:pt idx="35">
                  <c:v>4Q2019</c:v>
                </c:pt>
                <c:pt idx="36">
                  <c:v>1Q2020</c:v>
                </c:pt>
                <c:pt idx="37">
                  <c:v>2Q2020</c:v>
                </c:pt>
                <c:pt idx="38">
                  <c:v>3Q2020</c:v>
                </c:pt>
                <c:pt idx="39">
                  <c:v>4Q2020</c:v>
                </c:pt>
                <c:pt idx="40">
                  <c:v>1Q2021</c:v>
                </c:pt>
                <c:pt idx="41">
                  <c:v>2Q2021</c:v>
                </c:pt>
              </c:strCache>
            </c:strRef>
          </c:cat>
          <c:val>
            <c:numRef>
              <c:f>Eurostat!$B$8:$AQ$8</c:f>
              <c:numCache>
                <c:formatCode>#,##0.0</c:formatCode>
                <c:ptCount val="42"/>
                <c:pt idx="0">
                  <c:v>1.5</c:v>
                </c:pt>
                <c:pt idx="1">
                  <c:v>1.4</c:v>
                </c:pt>
                <c:pt idx="2">
                  <c:v>1.3</c:v>
                </c:pt>
                <c:pt idx="3">
                  <c:v>1.3</c:v>
                </c:pt>
                <c:pt idx="4">
                  <c:v>1.4</c:v>
                </c:pt>
                <c:pt idx="5">
                  <c:v>1.3</c:v>
                </c:pt>
                <c:pt idx="6">
                  <c:v>1.2</c:v>
                </c:pt>
                <c:pt idx="7">
                  <c:v>1.2</c:v>
                </c:pt>
                <c:pt idx="8">
                  <c:v>1.3</c:v>
                </c:pt>
                <c:pt idx="9">
                  <c:v>1.2</c:v>
                </c:pt>
                <c:pt idx="10">
                  <c:v>1.2</c:v>
                </c:pt>
                <c:pt idx="11">
                  <c:v>1.2</c:v>
                </c:pt>
                <c:pt idx="12">
                  <c:v>1.3</c:v>
                </c:pt>
                <c:pt idx="13">
                  <c:v>1.3</c:v>
                </c:pt>
                <c:pt idx="14">
                  <c:v>1.3</c:v>
                </c:pt>
                <c:pt idx="15">
                  <c:v>1.3</c:v>
                </c:pt>
                <c:pt idx="16">
                  <c:v>1.5</c:v>
                </c:pt>
                <c:pt idx="17">
                  <c:v>1.4</c:v>
                </c:pt>
                <c:pt idx="18">
                  <c:v>1.4</c:v>
                </c:pt>
                <c:pt idx="19">
                  <c:v>1.5</c:v>
                </c:pt>
                <c:pt idx="20">
                  <c:v>1.6</c:v>
                </c:pt>
                <c:pt idx="21">
                  <c:v>1.6</c:v>
                </c:pt>
                <c:pt idx="22">
                  <c:v>1.5</c:v>
                </c:pt>
                <c:pt idx="23">
                  <c:v>1.6</c:v>
                </c:pt>
                <c:pt idx="24">
                  <c:v>1.8</c:v>
                </c:pt>
                <c:pt idx="25">
                  <c:v>1.8</c:v>
                </c:pt>
                <c:pt idx="26">
                  <c:v>1.9</c:v>
                </c:pt>
                <c:pt idx="27">
                  <c:v>1.9</c:v>
                </c:pt>
                <c:pt idx="28">
                  <c:v>2.1</c:v>
                </c:pt>
                <c:pt idx="29">
                  <c:v>2.1</c:v>
                </c:pt>
                <c:pt idx="30">
                  <c:v>2.1</c:v>
                </c:pt>
                <c:pt idx="31">
                  <c:v>2.2000000000000002</c:v>
                </c:pt>
                <c:pt idx="32">
                  <c:v>2.2999999999999998</c:v>
                </c:pt>
                <c:pt idx="33">
                  <c:v>2.2000000000000002</c:v>
                </c:pt>
                <c:pt idx="34">
                  <c:v>2.1</c:v>
                </c:pt>
                <c:pt idx="35">
                  <c:v>2.1</c:v>
                </c:pt>
                <c:pt idx="36">
                  <c:v>1.9</c:v>
                </c:pt>
                <c:pt idx="37">
                  <c:v>1.6</c:v>
                </c:pt>
                <c:pt idx="38">
                  <c:v>1.7</c:v>
                </c:pt>
                <c:pt idx="39">
                  <c:v>1.8</c:v>
                </c:pt>
                <c:pt idx="40">
                  <c:v>2</c:v>
                </c:pt>
                <c:pt idx="41">
                  <c:v>2.2000000000000002</c:v>
                </c:pt>
              </c:numCache>
            </c:numRef>
          </c:val>
          <c:smooth val="0"/>
          <c:extLst>
            <c:ext xmlns:c16="http://schemas.microsoft.com/office/drawing/2014/chart" uri="{C3380CC4-5D6E-409C-BE32-E72D297353CC}">
              <c16:uniqueId val="{00000003-D27E-4656-A126-B05D19DDBE3B}"/>
            </c:ext>
          </c:extLst>
        </c:ser>
        <c:dLbls>
          <c:showLegendKey val="0"/>
          <c:showVal val="0"/>
          <c:showCatName val="0"/>
          <c:showSerName val="0"/>
          <c:showPercent val="0"/>
          <c:showBubbleSize val="0"/>
        </c:dLbls>
        <c:smooth val="0"/>
        <c:axId val="798875256"/>
        <c:axId val="798875584"/>
      </c:lineChart>
      <c:catAx>
        <c:axId val="79887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875584"/>
        <c:crosses val="autoZero"/>
        <c:auto val="1"/>
        <c:lblAlgn val="ctr"/>
        <c:lblOffset val="100"/>
        <c:noMultiLvlLbl val="0"/>
      </c:catAx>
      <c:valAx>
        <c:axId val="798875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875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'Europe quarterly'!$C$1</c:f>
              <c:strCache>
                <c:ptCount val="1"/>
                <c:pt idx="0">
                  <c:v>Y-O-Y agency work activity - Europe (quarterly growth)</c:v>
                </c:pt>
              </c:strCache>
            </c:strRef>
          </c:tx>
          <c:spPr>
            <a:ln w="28575" cap="rnd">
              <a:solidFill>
                <a:schemeClr val="accent2"/>
              </a:solidFill>
              <a:round/>
            </a:ln>
            <a:effectLst/>
          </c:spPr>
          <c:marker>
            <c:symbol val="none"/>
          </c:marker>
          <c:cat>
            <c:strRef>
              <c:f>'Europe quarterly'!$A$2:$A$56</c:f>
              <c:strCache>
                <c:ptCount val="55"/>
                <c:pt idx="0">
                  <c:v>1Q08</c:v>
                </c:pt>
                <c:pt idx="1">
                  <c:v>2Q08</c:v>
                </c:pt>
                <c:pt idx="2">
                  <c:v>3Q08</c:v>
                </c:pt>
                <c:pt idx="3">
                  <c:v>4Q08</c:v>
                </c:pt>
                <c:pt idx="4">
                  <c:v>1Q09</c:v>
                </c:pt>
                <c:pt idx="5">
                  <c:v>2Q09</c:v>
                </c:pt>
                <c:pt idx="6">
                  <c:v>3Q09</c:v>
                </c:pt>
                <c:pt idx="7">
                  <c:v>4Q09</c:v>
                </c:pt>
                <c:pt idx="8">
                  <c:v>1Q10</c:v>
                </c:pt>
                <c:pt idx="9">
                  <c:v>2Q10</c:v>
                </c:pt>
                <c:pt idx="10">
                  <c:v>3Q10</c:v>
                </c:pt>
                <c:pt idx="11">
                  <c:v>4Q10</c:v>
                </c:pt>
                <c:pt idx="12">
                  <c:v>1Q11</c:v>
                </c:pt>
                <c:pt idx="13">
                  <c:v>2Q11</c:v>
                </c:pt>
                <c:pt idx="14">
                  <c:v>3Q11</c:v>
                </c:pt>
                <c:pt idx="15">
                  <c:v>4Q11</c:v>
                </c:pt>
                <c:pt idx="16">
                  <c:v>1Q12</c:v>
                </c:pt>
                <c:pt idx="17">
                  <c:v>2Q12</c:v>
                </c:pt>
                <c:pt idx="18">
                  <c:v>3Q12</c:v>
                </c:pt>
                <c:pt idx="19">
                  <c:v>4Q12</c:v>
                </c:pt>
                <c:pt idx="20">
                  <c:v>1Q13</c:v>
                </c:pt>
                <c:pt idx="21">
                  <c:v>2Q13</c:v>
                </c:pt>
                <c:pt idx="22">
                  <c:v>3Q13</c:v>
                </c:pt>
                <c:pt idx="23">
                  <c:v>4Q13</c:v>
                </c:pt>
                <c:pt idx="24">
                  <c:v>1Q14</c:v>
                </c:pt>
                <c:pt idx="25">
                  <c:v>2Q14</c:v>
                </c:pt>
                <c:pt idx="26">
                  <c:v>3Q14</c:v>
                </c:pt>
                <c:pt idx="27">
                  <c:v>4Q14</c:v>
                </c:pt>
                <c:pt idx="28">
                  <c:v>1Q15</c:v>
                </c:pt>
                <c:pt idx="29">
                  <c:v>2Q15</c:v>
                </c:pt>
                <c:pt idx="30">
                  <c:v>3Q15</c:v>
                </c:pt>
                <c:pt idx="31">
                  <c:v>4Q15</c:v>
                </c:pt>
                <c:pt idx="32">
                  <c:v>1Q16</c:v>
                </c:pt>
                <c:pt idx="33">
                  <c:v>2Q16</c:v>
                </c:pt>
                <c:pt idx="34">
                  <c:v>3Q16</c:v>
                </c:pt>
                <c:pt idx="35">
                  <c:v>4Q16</c:v>
                </c:pt>
                <c:pt idx="36">
                  <c:v>1Q17</c:v>
                </c:pt>
                <c:pt idx="37">
                  <c:v>2Q17</c:v>
                </c:pt>
                <c:pt idx="38">
                  <c:v>3Q17</c:v>
                </c:pt>
                <c:pt idx="39">
                  <c:v>4Q17</c:v>
                </c:pt>
                <c:pt idx="40">
                  <c:v>1Q18</c:v>
                </c:pt>
                <c:pt idx="41">
                  <c:v>2Q18</c:v>
                </c:pt>
                <c:pt idx="42">
                  <c:v>3Q18</c:v>
                </c:pt>
                <c:pt idx="43">
                  <c:v>4Q18</c:v>
                </c:pt>
                <c:pt idx="44">
                  <c:v>1Q19</c:v>
                </c:pt>
                <c:pt idx="45">
                  <c:v>2Q19</c:v>
                </c:pt>
                <c:pt idx="46">
                  <c:v>3Q19</c:v>
                </c:pt>
                <c:pt idx="47">
                  <c:v>4Q19</c:v>
                </c:pt>
                <c:pt idx="48">
                  <c:v>1Q20</c:v>
                </c:pt>
                <c:pt idx="49">
                  <c:v>2Q20</c:v>
                </c:pt>
                <c:pt idx="50">
                  <c:v>3Q20</c:v>
                </c:pt>
                <c:pt idx="51">
                  <c:v>4Q20</c:v>
                </c:pt>
                <c:pt idx="52">
                  <c:v>1Q21</c:v>
                </c:pt>
                <c:pt idx="53">
                  <c:v>2Q21</c:v>
                </c:pt>
                <c:pt idx="54">
                  <c:v>3Q21</c:v>
                </c:pt>
              </c:strCache>
            </c:strRef>
          </c:cat>
          <c:val>
            <c:numRef>
              <c:f>'Europe quarterly'!$C$2:$C$56</c:f>
              <c:numCache>
                <c:formatCode>0%</c:formatCode>
                <c:ptCount val="55"/>
                <c:pt idx="0">
                  <c:v>4.1597523785262353E-2</c:v>
                </c:pt>
                <c:pt idx="1">
                  <c:v>5.4650232543303791E-3</c:v>
                </c:pt>
                <c:pt idx="2">
                  <c:v>-2.2950856575241624E-2</c:v>
                </c:pt>
                <c:pt idx="3">
                  <c:v>-0.11482216507236882</c:v>
                </c:pt>
                <c:pt idx="4">
                  <c:v>-0.24903274916567839</c:v>
                </c:pt>
                <c:pt idx="5">
                  <c:v>-0.28551740433274292</c:v>
                </c:pt>
                <c:pt idx="6">
                  <c:v>-0.23839960946030939</c:v>
                </c:pt>
                <c:pt idx="7">
                  <c:v>-0.14517416878603201</c:v>
                </c:pt>
                <c:pt idx="8">
                  <c:v>3.4693241531059286E-2</c:v>
                </c:pt>
                <c:pt idx="9">
                  <c:v>0.17782714497520491</c:v>
                </c:pt>
                <c:pt idx="10">
                  <c:v>0.19766829777526293</c:v>
                </c:pt>
                <c:pt idx="11">
                  <c:v>0.21431128651679177</c:v>
                </c:pt>
                <c:pt idx="12">
                  <c:v>0.20816545593290306</c:v>
                </c:pt>
                <c:pt idx="13">
                  <c:v>0.13248005650964076</c:v>
                </c:pt>
                <c:pt idx="14">
                  <c:v>7.2880740756325571E-2</c:v>
                </c:pt>
                <c:pt idx="15">
                  <c:v>3.2408226129925159E-2</c:v>
                </c:pt>
                <c:pt idx="16">
                  <c:v>-4.1957119974472844E-2</c:v>
                </c:pt>
                <c:pt idx="17">
                  <c:v>-2.9408742638716762E-2</c:v>
                </c:pt>
                <c:pt idx="18">
                  <c:v>-3.5367116012018286E-2</c:v>
                </c:pt>
                <c:pt idx="19">
                  <c:v>-5.9468672615503849E-2</c:v>
                </c:pt>
                <c:pt idx="20">
                  <c:v>-4.6838252198557973E-2</c:v>
                </c:pt>
                <c:pt idx="21">
                  <c:v>-4.5048930326332746E-2</c:v>
                </c:pt>
                <c:pt idx="22">
                  <c:v>-3.1187989139073807E-2</c:v>
                </c:pt>
                <c:pt idx="23">
                  <c:v>1.8903785297841123E-2</c:v>
                </c:pt>
                <c:pt idx="24">
                  <c:v>3.1804236100402755E-2</c:v>
                </c:pt>
                <c:pt idx="25">
                  <c:v>4.5864570617355944E-2</c:v>
                </c:pt>
                <c:pt idx="26">
                  <c:v>4.5840977993515712E-2</c:v>
                </c:pt>
                <c:pt idx="27">
                  <c:v>3.7387570775850767E-2</c:v>
                </c:pt>
                <c:pt idx="28">
                  <c:v>4.8552010328841468E-2</c:v>
                </c:pt>
                <c:pt idx="29">
                  <c:v>5.0514403706744621E-2</c:v>
                </c:pt>
                <c:pt idx="30">
                  <c:v>4.4303817992446537E-2</c:v>
                </c:pt>
                <c:pt idx="31">
                  <c:v>6.5578910166517887E-2</c:v>
                </c:pt>
                <c:pt idx="32">
                  <c:v>5.5563701222611027E-2</c:v>
                </c:pt>
                <c:pt idx="33">
                  <c:v>3.2409736818193598E-2</c:v>
                </c:pt>
                <c:pt idx="34">
                  <c:v>4.4171233512606857E-2</c:v>
                </c:pt>
                <c:pt idx="35">
                  <c:v>4.5053794031000273E-2</c:v>
                </c:pt>
                <c:pt idx="36">
                  <c:v>7.7134319141992203E-2</c:v>
                </c:pt>
                <c:pt idx="37">
                  <c:v>7.8392594494931467E-2</c:v>
                </c:pt>
                <c:pt idx="38">
                  <c:v>7.2728448424934269E-2</c:v>
                </c:pt>
                <c:pt idx="39">
                  <c:v>8.6036453897630316E-2</c:v>
                </c:pt>
                <c:pt idx="40">
                  <c:v>4.9824063468909163E-2</c:v>
                </c:pt>
                <c:pt idx="41">
                  <c:v>1.7225655334301367E-2</c:v>
                </c:pt>
                <c:pt idx="42">
                  <c:v>-2.2788760524893592E-3</c:v>
                </c:pt>
                <c:pt idx="43">
                  <c:v>-1.5941747097353749E-2</c:v>
                </c:pt>
                <c:pt idx="44">
                  <c:v>-2.4184248452078328E-2</c:v>
                </c:pt>
                <c:pt idx="45">
                  <c:v>-3.6614281329035464E-2</c:v>
                </c:pt>
                <c:pt idx="46">
                  <c:v>-3.0408032007293233E-2</c:v>
                </c:pt>
                <c:pt idx="47">
                  <c:v>-5.1815689758297166E-2</c:v>
                </c:pt>
                <c:pt idx="48">
                  <c:v>-0.128</c:v>
                </c:pt>
                <c:pt idx="49">
                  <c:v>-0.35899999999999999</c:v>
                </c:pt>
                <c:pt idx="50">
                  <c:v>-0.16800000000000001</c:v>
                </c:pt>
                <c:pt idx="51">
                  <c:v>-4.7E-2</c:v>
                </c:pt>
                <c:pt idx="52">
                  <c:v>8.3000000000000004E-2</c:v>
                </c:pt>
                <c:pt idx="53">
                  <c:v>0.54300000000000004</c:v>
                </c:pt>
                <c:pt idx="54">
                  <c:v>0.161</c:v>
                </c:pt>
              </c:numCache>
            </c:numRef>
          </c:val>
          <c:smooth val="0"/>
          <c:extLst>
            <c:ext xmlns:c16="http://schemas.microsoft.com/office/drawing/2014/chart" uri="{C3380CC4-5D6E-409C-BE32-E72D297353CC}">
              <c16:uniqueId val="{00000000-0FBE-493B-963B-29711F5F5018}"/>
            </c:ext>
          </c:extLst>
        </c:ser>
        <c:dLbls>
          <c:showLegendKey val="0"/>
          <c:showVal val="0"/>
          <c:showCatName val="0"/>
          <c:showSerName val="0"/>
          <c:showPercent val="0"/>
          <c:showBubbleSize val="0"/>
        </c:dLbls>
        <c:marker val="1"/>
        <c:smooth val="0"/>
        <c:axId val="459739128"/>
        <c:axId val="459739456"/>
      </c:lineChart>
      <c:lineChart>
        <c:grouping val="standard"/>
        <c:varyColors val="0"/>
        <c:ser>
          <c:idx val="0"/>
          <c:order val="0"/>
          <c:tx>
            <c:strRef>
              <c:f>'Europe quarterly'!$B$1</c:f>
              <c:strCache>
                <c:ptCount val="1"/>
                <c:pt idx="0">
                  <c:v>Y-O-Y Evolution of GDP volume - EU28 (EU27 since 1Q20)</c:v>
                </c:pt>
              </c:strCache>
            </c:strRef>
          </c:tx>
          <c:spPr>
            <a:ln w="28575" cap="rnd">
              <a:solidFill>
                <a:schemeClr val="accent1"/>
              </a:solidFill>
              <a:round/>
            </a:ln>
            <a:effectLst/>
          </c:spPr>
          <c:marker>
            <c:symbol val="none"/>
          </c:marker>
          <c:cat>
            <c:strRef>
              <c:f>'Europe quarterly'!$A$2:$A$56</c:f>
              <c:strCache>
                <c:ptCount val="55"/>
                <c:pt idx="0">
                  <c:v>1Q08</c:v>
                </c:pt>
                <c:pt idx="1">
                  <c:v>2Q08</c:v>
                </c:pt>
                <c:pt idx="2">
                  <c:v>3Q08</c:v>
                </c:pt>
                <c:pt idx="3">
                  <c:v>4Q08</c:v>
                </c:pt>
                <c:pt idx="4">
                  <c:v>1Q09</c:v>
                </c:pt>
                <c:pt idx="5">
                  <c:v>2Q09</c:v>
                </c:pt>
                <c:pt idx="6">
                  <c:v>3Q09</c:v>
                </c:pt>
                <c:pt idx="7">
                  <c:v>4Q09</c:v>
                </c:pt>
                <c:pt idx="8">
                  <c:v>1Q10</c:v>
                </c:pt>
                <c:pt idx="9">
                  <c:v>2Q10</c:v>
                </c:pt>
                <c:pt idx="10">
                  <c:v>3Q10</c:v>
                </c:pt>
                <c:pt idx="11">
                  <c:v>4Q10</c:v>
                </c:pt>
                <c:pt idx="12">
                  <c:v>1Q11</c:v>
                </c:pt>
                <c:pt idx="13">
                  <c:v>2Q11</c:v>
                </c:pt>
                <c:pt idx="14">
                  <c:v>3Q11</c:v>
                </c:pt>
                <c:pt idx="15">
                  <c:v>4Q11</c:v>
                </c:pt>
                <c:pt idx="16">
                  <c:v>1Q12</c:v>
                </c:pt>
                <c:pt idx="17">
                  <c:v>2Q12</c:v>
                </c:pt>
                <c:pt idx="18">
                  <c:v>3Q12</c:v>
                </c:pt>
                <c:pt idx="19">
                  <c:v>4Q12</c:v>
                </c:pt>
                <c:pt idx="20">
                  <c:v>1Q13</c:v>
                </c:pt>
                <c:pt idx="21">
                  <c:v>2Q13</c:v>
                </c:pt>
                <c:pt idx="22">
                  <c:v>3Q13</c:v>
                </c:pt>
                <c:pt idx="23">
                  <c:v>4Q13</c:v>
                </c:pt>
                <c:pt idx="24">
                  <c:v>1Q14</c:v>
                </c:pt>
                <c:pt idx="25">
                  <c:v>2Q14</c:v>
                </c:pt>
                <c:pt idx="26">
                  <c:v>3Q14</c:v>
                </c:pt>
                <c:pt idx="27">
                  <c:v>4Q14</c:v>
                </c:pt>
                <c:pt idx="28">
                  <c:v>1Q15</c:v>
                </c:pt>
                <c:pt idx="29">
                  <c:v>2Q15</c:v>
                </c:pt>
                <c:pt idx="30">
                  <c:v>3Q15</c:v>
                </c:pt>
                <c:pt idx="31">
                  <c:v>4Q15</c:v>
                </c:pt>
                <c:pt idx="32">
                  <c:v>1Q16</c:v>
                </c:pt>
                <c:pt idx="33">
                  <c:v>2Q16</c:v>
                </c:pt>
                <c:pt idx="34">
                  <c:v>3Q16</c:v>
                </c:pt>
                <c:pt idx="35">
                  <c:v>4Q16</c:v>
                </c:pt>
                <c:pt idx="36">
                  <c:v>1Q17</c:v>
                </c:pt>
                <c:pt idx="37">
                  <c:v>2Q17</c:v>
                </c:pt>
                <c:pt idx="38">
                  <c:v>3Q17</c:v>
                </c:pt>
                <c:pt idx="39">
                  <c:v>4Q17</c:v>
                </c:pt>
                <c:pt idx="40">
                  <c:v>1Q18</c:v>
                </c:pt>
                <c:pt idx="41">
                  <c:v>2Q18</c:v>
                </c:pt>
                <c:pt idx="42">
                  <c:v>3Q18</c:v>
                </c:pt>
                <c:pt idx="43">
                  <c:v>4Q18</c:v>
                </c:pt>
                <c:pt idx="44">
                  <c:v>1Q19</c:v>
                </c:pt>
                <c:pt idx="45">
                  <c:v>2Q19</c:v>
                </c:pt>
                <c:pt idx="46">
                  <c:v>3Q19</c:v>
                </c:pt>
                <c:pt idx="47">
                  <c:v>4Q19</c:v>
                </c:pt>
                <c:pt idx="48">
                  <c:v>1Q20</c:v>
                </c:pt>
                <c:pt idx="49">
                  <c:v>2Q20</c:v>
                </c:pt>
                <c:pt idx="50">
                  <c:v>3Q20</c:v>
                </c:pt>
                <c:pt idx="51">
                  <c:v>4Q20</c:v>
                </c:pt>
                <c:pt idx="52">
                  <c:v>1Q21</c:v>
                </c:pt>
                <c:pt idx="53">
                  <c:v>2Q21</c:v>
                </c:pt>
                <c:pt idx="54">
                  <c:v>3Q21</c:v>
                </c:pt>
              </c:strCache>
            </c:strRef>
          </c:cat>
          <c:val>
            <c:numRef>
              <c:f>'Europe quarterly'!$B$2:$B$56</c:f>
              <c:numCache>
                <c:formatCode>0%</c:formatCode>
                <c:ptCount val="55"/>
                <c:pt idx="0">
                  <c:v>2.3E-2</c:v>
                </c:pt>
                <c:pt idx="1">
                  <c:v>1.7000000000000001E-2</c:v>
                </c:pt>
                <c:pt idx="2">
                  <c:v>6.0000000000000001E-3</c:v>
                </c:pt>
                <c:pt idx="3">
                  <c:v>-1.9E-2</c:v>
                </c:pt>
                <c:pt idx="4">
                  <c:v>-5.5E-2</c:v>
                </c:pt>
                <c:pt idx="5">
                  <c:v>-5.7000000000000002E-2</c:v>
                </c:pt>
                <c:pt idx="6">
                  <c:v>-4.2000000000000003E-2</c:v>
                </c:pt>
                <c:pt idx="7">
                  <c:v>-0.02</c:v>
                </c:pt>
                <c:pt idx="8">
                  <c:v>0.01</c:v>
                </c:pt>
                <c:pt idx="9">
                  <c:v>2.1999999999999999E-2</c:v>
                </c:pt>
                <c:pt idx="10">
                  <c:v>2.4E-2</c:v>
                </c:pt>
                <c:pt idx="11">
                  <c:v>2.1999999999999999E-2</c:v>
                </c:pt>
                <c:pt idx="12">
                  <c:v>2.4E-2</c:v>
                </c:pt>
                <c:pt idx="13">
                  <c:v>1.6E-2</c:v>
                </c:pt>
                <c:pt idx="14">
                  <c:v>1.3999999999999999E-2</c:v>
                </c:pt>
                <c:pt idx="15">
                  <c:v>8.0000000000000002E-3</c:v>
                </c:pt>
                <c:pt idx="16">
                  <c:v>1E-3</c:v>
                </c:pt>
                <c:pt idx="17">
                  <c:v>-7.0000000000000001E-3</c:v>
                </c:pt>
                <c:pt idx="18">
                  <c:v>-6.0000000000000001E-3</c:v>
                </c:pt>
                <c:pt idx="19">
                  <c:v>-8.9999999999999993E-3</c:v>
                </c:pt>
                <c:pt idx="20">
                  <c:v>-1.0999999999999999E-2</c:v>
                </c:pt>
                <c:pt idx="21">
                  <c:v>2E-3</c:v>
                </c:pt>
                <c:pt idx="22">
                  <c:v>7.0000000000000001E-3</c:v>
                </c:pt>
                <c:pt idx="23">
                  <c:v>0.01</c:v>
                </c:pt>
                <c:pt idx="24">
                  <c:v>1.4999999999999999E-2</c:v>
                </c:pt>
                <c:pt idx="25">
                  <c:v>1.3999999999999999E-2</c:v>
                </c:pt>
                <c:pt idx="26">
                  <c:v>1.7000000000000001E-2</c:v>
                </c:pt>
                <c:pt idx="27">
                  <c:v>1.8000000000000002E-2</c:v>
                </c:pt>
                <c:pt idx="28">
                  <c:v>2.3E-2</c:v>
                </c:pt>
                <c:pt idx="29">
                  <c:v>2.2000000000000002E-2</c:v>
                </c:pt>
                <c:pt idx="30">
                  <c:v>2.1000000000000001E-2</c:v>
                </c:pt>
                <c:pt idx="31">
                  <c:v>2.4E-2</c:v>
                </c:pt>
                <c:pt idx="32">
                  <c:v>6.0000000000000001E-3</c:v>
                </c:pt>
                <c:pt idx="33">
                  <c:v>3.0000000000000001E-3</c:v>
                </c:pt>
                <c:pt idx="34">
                  <c:v>4.0000000000000001E-3</c:v>
                </c:pt>
                <c:pt idx="35">
                  <c:v>8.0000000000000002E-3</c:v>
                </c:pt>
                <c:pt idx="36">
                  <c:v>6.9999999999999993E-3</c:v>
                </c:pt>
                <c:pt idx="37">
                  <c:v>6.0000000000000001E-3</c:v>
                </c:pt>
                <c:pt idx="38">
                  <c:v>6.0000000000000001E-3</c:v>
                </c:pt>
                <c:pt idx="39">
                  <c:v>6.9999999999999993E-3</c:v>
                </c:pt>
                <c:pt idx="40">
                  <c:v>3.0000000000000001E-3</c:v>
                </c:pt>
                <c:pt idx="41">
                  <c:v>5.0000000000000001E-3</c:v>
                </c:pt>
                <c:pt idx="42">
                  <c:v>3.0000000000000001E-3</c:v>
                </c:pt>
                <c:pt idx="43">
                  <c:v>4.0000000000000001E-3</c:v>
                </c:pt>
                <c:pt idx="44">
                  <c:v>6.0000000000000001E-3</c:v>
                </c:pt>
                <c:pt idx="45">
                  <c:v>1E-3</c:v>
                </c:pt>
                <c:pt idx="46">
                  <c:v>4.0000000000000001E-3</c:v>
                </c:pt>
                <c:pt idx="47">
                  <c:v>1E-3</c:v>
                </c:pt>
                <c:pt idx="48">
                  <c:v>-3.2000000000000001E-2</c:v>
                </c:pt>
                <c:pt idx="49">
                  <c:v>-0.13900000000000001</c:v>
                </c:pt>
                <c:pt idx="50">
                  <c:v>-4.2000000000000003E-2</c:v>
                </c:pt>
                <c:pt idx="51">
                  <c:v>-4.8000000000000001E-2</c:v>
                </c:pt>
                <c:pt idx="52">
                  <c:v>-1.7000000000000001E-2</c:v>
                </c:pt>
                <c:pt idx="53">
                  <c:v>0.13200000000000001</c:v>
                </c:pt>
                <c:pt idx="54">
                  <c:v>3.7000000000000005E-2</c:v>
                </c:pt>
              </c:numCache>
            </c:numRef>
          </c:val>
          <c:smooth val="0"/>
          <c:extLst>
            <c:ext xmlns:c16="http://schemas.microsoft.com/office/drawing/2014/chart" uri="{C3380CC4-5D6E-409C-BE32-E72D297353CC}">
              <c16:uniqueId val="{00000001-0FBE-493B-963B-29711F5F5018}"/>
            </c:ext>
          </c:extLst>
        </c:ser>
        <c:dLbls>
          <c:showLegendKey val="0"/>
          <c:showVal val="0"/>
          <c:showCatName val="0"/>
          <c:showSerName val="0"/>
          <c:showPercent val="0"/>
          <c:showBubbleSize val="0"/>
        </c:dLbls>
        <c:marker val="1"/>
        <c:smooth val="0"/>
        <c:axId val="357956192"/>
        <c:axId val="628585768"/>
      </c:lineChart>
      <c:catAx>
        <c:axId val="45973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739456"/>
        <c:crosses val="autoZero"/>
        <c:auto val="1"/>
        <c:lblAlgn val="ctr"/>
        <c:lblOffset val="100"/>
        <c:noMultiLvlLbl val="0"/>
      </c:catAx>
      <c:valAx>
        <c:axId val="459739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739128"/>
        <c:crosses val="autoZero"/>
        <c:crossBetween val="between"/>
      </c:valAx>
      <c:valAx>
        <c:axId val="628585768"/>
        <c:scaling>
          <c:orientation val="minMax"/>
          <c:max val="0.16000000000000003"/>
          <c:min val="-0.2"/>
        </c:scaling>
        <c:delete val="1"/>
        <c:axPos val="r"/>
        <c:numFmt formatCode="0%" sourceLinked="1"/>
        <c:majorTickMark val="out"/>
        <c:minorTickMark val="none"/>
        <c:tickLblPos val="nextTo"/>
        <c:crossAx val="357956192"/>
        <c:crosses val="max"/>
        <c:crossBetween val="between"/>
      </c:valAx>
      <c:catAx>
        <c:axId val="357956192"/>
        <c:scaling>
          <c:orientation val="minMax"/>
        </c:scaling>
        <c:delete val="1"/>
        <c:axPos val="b"/>
        <c:numFmt formatCode="General" sourceLinked="1"/>
        <c:majorTickMark val="out"/>
        <c:minorTickMark val="none"/>
        <c:tickLblPos val="nextTo"/>
        <c:crossAx val="628585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B6C080-9A07-2149-8E23-0702B9422261}" type="datetimeFigureOut">
              <a:rPr lang="fr-FR" smtClean="0"/>
              <a:pPr/>
              <a:t>19/11/2021</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6542B-357A-8E45-8BB5-90AA163E343F}" type="slidenum">
              <a:rPr lang="en-US" smtClean="0"/>
              <a:pPr/>
              <a:t>‹#›</a:t>
            </a:fld>
            <a:endParaRPr lang="en-US"/>
          </a:p>
        </p:txBody>
      </p:sp>
    </p:spTree>
    <p:extLst>
      <p:ext uri="{BB962C8B-B14F-4D97-AF65-F5344CB8AC3E}">
        <p14:creationId xmlns:p14="http://schemas.microsoft.com/office/powerpoint/2010/main" val="3581848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2C4DC-FE44-6B46-9C82-72DBD44A301E}" type="datetimeFigureOut">
              <a:rPr lang="fr-FR" smtClean="0"/>
              <a:pPr/>
              <a:t>19/11/2021</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DBE10-12B5-A44A-BDCD-9FD33C5819BE}" type="slidenum">
              <a:rPr lang="en-US" smtClean="0"/>
              <a:pPr/>
              <a:t>‹#›</a:t>
            </a:fld>
            <a:endParaRPr lang="en-US"/>
          </a:p>
        </p:txBody>
      </p:sp>
    </p:spTree>
    <p:extLst>
      <p:ext uri="{BB962C8B-B14F-4D97-AF65-F5344CB8AC3E}">
        <p14:creationId xmlns:p14="http://schemas.microsoft.com/office/powerpoint/2010/main" val="10673291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Is it the Great Resignation? 41% of workers consider leaving their jobs (Survey by Microsoft’s Work Trend Index from 2021)</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Unemployment rates are dropping, getting very close to pre-crisis levels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At the same time, quits rates are rising to levels not seen in many years (graph for the US)</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2</a:t>
            </a:fld>
            <a:endParaRPr lang="en-US"/>
          </a:p>
        </p:txBody>
      </p:sp>
    </p:spTree>
    <p:extLst>
      <p:ext uri="{BB962C8B-B14F-4D97-AF65-F5344CB8AC3E}">
        <p14:creationId xmlns:p14="http://schemas.microsoft.com/office/powerpoint/2010/main" val="269513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industry also plays a key role in bringing unemployed/inactive into the labour market</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35% of agency workers were in non-employment before taking jobs provided by the HR services industry</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Highlights the key role in raising labour force participation</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11</a:t>
            </a:fld>
            <a:endParaRPr lang="en-US"/>
          </a:p>
        </p:txBody>
      </p:sp>
    </p:spTree>
    <p:extLst>
      <p:ext uri="{BB962C8B-B14F-4D97-AF65-F5344CB8AC3E}">
        <p14:creationId xmlns:p14="http://schemas.microsoft.com/office/powerpoint/2010/main" val="248046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Young people are suffering disproportionally from the pandemic</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number of NEET increased by 3 million across the OECD as a result of the pandemic</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In many countries, the share of young people in jobs provided by the HR services industry is higher than the share of young in the overall employed population</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This highlights the crucial role of the industry for young people and students, who may be looking for their first entry point to the labour market</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12</a:t>
            </a:fld>
            <a:endParaRPr lang="en-US"/>
          </a:p>
        </p:txBody>
      </p:sp>
    </p:spTree>
    <p:extLst>
      <p:ext uri="{BB962C8B-B14F-4D97-AF65-F5344CB8AC3E}">
        <p14:creationId xmlns:p14="http://schemas.microsoft.com/office/powerpoint/2010/main" val="418439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Social protection access has been highlighted as a major challenge during the pandemic</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As we know, self-employed workers have been impacted the strongest, often having no effective access to benefits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Regarding statutory access to social protection benefits, it is clear that employed workers enjoy significantly higher levels of access to unemployment benefits, sick leave, health insurance, etc. than self-employed workers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However, in terms of effective access to social protection benefits, there is a significant gap between employees on open-ended, full-time contracts and all other types of workers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This is a challenge that requires a re-evaluation of the social contract to ensure basic levels of protection for all</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WEC advocates for basic safety nets for all workers, irrespective of their employment status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Social innovation is key here and the HR Services Industry has developed various schemes that can serve as a good practice here</a:t>
            </a:r>
          </a:p>
          <a:p>
            <a:endParaRPr lang="en-BE"/>
          </a:p>
        </p:txBody>
      </p:sp>
      <p:sp>
        <p:nvSpPr>
          <p:cNvPr id="4" name="Slide Number Placeholder 3"/>
          <p:cNvSpPr>
            <a:spLocks noGrp="1"/>
          </p:cNvSpPr>
          <p:nvPr>
            <p:ph type="sldNum" sz="quarter" idx="5"/>
          </p:nvPr>
        </p:nvSpPr>
        <p:spPr/>
        <p:txBody>
          <a:bodyPr/>
          <a:lstStyle/>
          <a:p>
            <a:fld id="{69ADBE10-12B5-A44A-BDCD-9FD33C5819BE}" type="slidenum">
              <a:rPr lang="en-US" smtClean="0"/>
              <a:pPr/>
              <a:t>13</a:t>
            </a:fld>
            <a:endParaRPr lang="en-US"/>
          </a:p>
        </p:txBody>
      </p:sp>
    </p:spTree>
    <p:extLst>
      <p:ext uri="{BB962C8B-B14F-4D97-AF65-F5344CB8AC3E}">
        <p14:creationId xmlns:p14="http://schemas.microsoft.com/office/powerpoint/2010/main" val="409102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Agency workers often benefit from sectoral supplementary provisions in order to top-up their effective access to benefits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Social partners engage in collective bargaining and develop sectoral funds and solutions that benefit the workers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These can be portable rights to improve access to safety nets, training funds or schemes to improve workers’ health insurance access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OECD recognised that the outcomes of these collective bargaining exercises often result in more generous provisions being available to agency workers than to regular employees on fixed-term contracts</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14</a:t>
            </a:fld>
            <a:endParaRPr lang="en-US"/>
          </a:p>
        </p:txBody>
      </p:sp>
    </p:spTree>
    <p:extLst>
      <p:ext uri="{BB962C8B-B14F-4D97-AF65-F5344CB8AC3E}">
        <p14:creationId xmlns:p14="http://schemas.microsoft.com/office/powerpoint/2010/main" val="194238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HR services industry plays a key role in labour markets and economies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Raising labour market participation and lowering unemployment, it contributes to economic growth and inclusive labour markets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Activity in the sector has always been highly cyclical, due to the nature of the industry</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It is also an early indicator of where the economy is heading</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This can be seen even during the current crisis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In Q1 2021, GDP growth in the EU remained negative year-on-year, although close to beginning the recovery</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Agency work activity had already picked up then, growing positively in the same quarter, signalling the turn-around point</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15</a:t>
            </a:fld>
            <a:endParaRPr lang="en-US"/>
          </a:p>
        </p:txBody>
      </p:sp>
    </p:spTree>
    <p:extLst>
      <p:ext uri="{BB962C8B-B14F-4D97-AF65-F5344CB8AC3E}">
        <p14:creationId xmlns:p14="http://schemas.microsoft.com/office/powerpoint/2010/main" val="398741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When comparing across countries, we can also see a clear negative correlation between the share of agency workers among the working population and unemployment</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This indicates that countries with a higher share of workers employed by the HR Services Industry have lower unemployment rates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At the same time, the industry raises formal employment, providing legally recognised labour contracts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We observe a significant negative correlation between the share of agency workers and the level of informal employment across countries</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16</a:t>
            </a:fld>
            <a:endParaRPr lang="en-US"/>
          </a:p>
        </p:txBody>
      </p:sp>
    </p:spTree>
    <p:extLst>
      <p:ext uri="{BB962C8B-B14F-4D97-AF65-F5344CB8AC3E}">
        <p14:creationId xmlns:p14="http://schemas.microsoft.com/office/powerpoint/2010/main" val="1799482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Labour</a:t>
            </a:r>
            <a:r>
              <a:rPr lang="en-US"/>
              <a:t> markets were already undergoing deep transformations and the Covid-19 crisis has only served to accelerate this change. As we have seen, expectations are changing and as the theme of this conference rightly points to, the value of work is changing. As private employment services, we know that we can play a role in helping people and </a:t>
            </a:r>
            <a:r>
              <a:rPr lang="en-US" err="1"/>
              <a:t>organisations</a:t>
            </a:r>
            <a:r>
              <a:rPr lang="en-US"/>
              <a:t> redefine the value of work and adapt to new realities. But we need to have a clear view on the situation and the trends and that’s where research plays a key role. We are glad to be long-standing partners with such a valuable network of researchers like ADAPT and to work together to advance the knowledge about the world of work.</a:t>
            </a:r>
            <a:endParaRPr lang="en-BE"/>
          </a:p>
        </p:txBody>
      </p:sp>
      <p:sp>
        <p:nvSpPr>
          <p:cNvPr id="4" name="Slide Number Placeholder 3"/>
          <p:cNvSpPr>
            <a:spLocks noGrp="1"/>
          </p:cNvSpPr>
          <p:nvPr>
            <p:ph type="sldNum" sz="quarter" idx="5"/>
          </p:nvPr>
        </p:nvSpPr>
        <p:spPr/>
        <p:txBody>
          <a:bodyPr/>
          <a:lstStyle/>
          <a:p>
            <a:fld id="{69ADBE10-12B5-A44A-BDCD-9FD33C5819BE}" type="slidenum">
              <a:rPr lang="en-US" smtClean="0"/>
              <a:pPr/>
              <a:t>17</a:t>
            </a:fld>
            <a:endParaRPr lang="en-US"/>
          </a:p>
        </p:txBody>
      </p:sp>
    </p:spTree>
    <p:extLst>
      <p:ext uri="{BB962C8B-B14F-4D97-AF65-F5344CB8AC3E}">
        <p14:creationId xmlns:p14="http://schemas.microsoft.com/office/powerpoint/2010/main" val="163657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In 15 countries, employers report record-high hiring plans for the current quarter</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Simultaneously, 69% of employers across 43 countries report difficulties in hiring, a 15-year high</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3</a:t>
            </a:fld>
            <a:endParaRPr lang="en-US"/>
          </a:p>
        </p:txBody>
      </p:sp>
    </p:spTree>
    <p:extLst>
      <p:ext uri="{BB962C8B-B14F-4D97-AF65-F5344CB8AC3E}">
        <p14:creationId xmlns:p14="http://schemas.microsoft.com/office/powerpoint/2010/main" val="164625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Looking at different sectors, we see that pretty much all industries are affected by a shortage of workers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Especially those sectors which have been impacted most by containment measures are those that experience the fastest and strongest increase in vacancy rates (accommodation and food services)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In those sectors, demand for workers surged as they were opened up again following the peak-lockdown period and supply cannot keep up</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Vacancy rate in this sector is nearly 30% higher in Q2 2021 than in Q2 2019 (pre-crisis)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Other pandemic-related factors also play a role still: fear of catching the disease, restriction in worker migration, built-up savings, job retention schemes (the phasing out of JRS has not (yet) led to the expected rise in new hires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At the same time, we observe that vacancy rates have been increasing for years up until the pandemic</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Tight labour markets are back and the current statistics only go until Q2 of this year with no signs of slowing down</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4</a:t>
            </a:fld>
            <a:endParaRPr lang="en-US"/>
          </a:p>
        </p:txBody>
      </p:sp>
    </p:spTree>
    <p:extLst>
      <p:ext uri="{BB962C8B-B14F-4D97-AF65-F5344CB8AC3E}">
        <p14:creationId xmlns:p14="http://schemas.microsoft.com/office/powerpoint/2010/main" val="413550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Of course unemployment rates did not capture the full extent of the impact of the pandemic and the containment measures on labour markets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At global level, it is estimated that more than 70% of the employment loss during the crisis is attributed to people becoming inactive</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These people lost their work and are not actively searching for new employment</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Labour force participation has therefore dropped more significantly than unemployment rates have risen, especially</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5</a:t>
            </a:fld>
            <a:endParaRPr lang="en-US"/>
          </a:p>
        </p:txBody>
      </p:sp>
    </p:spTree>
    <p:extLst>
      <p:ext uri="{BB962C8B-B14F-4D97-AF65-F5344CB8AC3E}">
        <p14:creationId xmlns:p14="http://schemas.microsoft.com/office/powerpoint/2010/main" val="287301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While for many workers this is of course not a choice, for others this is a decision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Their evaluation of work has changed</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salary remains a major factor in people’s consideration for leaving their current job</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Other factors play a key role as well</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Better work/life balance: the pandemic may have re-set their priorities, boundaries have become blurred (at least for those in </a:t>
            </a:r>
            <a:r>
              <a:rPr lang="en-GB" sz="1800" err="1">
                <a:effectLst/>
                <a:latin typeface="Calibri" panose="020F0502020204030204" pitchFamily="34" charset="0"/>
                <a:ea typeface="Calibri" panose="020F0502020204030204" pitchFamily="34" charset="0"/>
                <a:cs typeface="Arial" panose="020B0604020202020204" pitchFamily="34" charset="0"/>
              </a:rPr>
              <a:t>teleworkable</a:t>
            </a:r>
            <a:r>
              <a:rPr lang="en-GB" sz="1800">
                <a:effectLst/>
                <a:latin typeface="Calibri" panose="020F0502020204030204" pitchFamily="34" charset="0"/>
                <a:ea typeface="Calibri" panose="020F0502020204030204" pitchFamily="34" charset="0"/>
                <a:cs typeface="Arial" panose="020B0604020202020204" pitchFamily="34" charset="0"/>
              </a:rPr>
              <a:t> occupations), realisation that life is precious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Most workers globally believe their prospects for finding jobs will improve in the future</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Looking at the current labour shortage and the fact that people are able to fall back on built-up savings, they might be holding out with the expectation that better opportunities will arise</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6</a:t>
            </a:fld>
            <a:endParaRPr lang="en-US"/>
          </a:p>
        </p:txBody>
      </p:sp>
    </p:spTree>
    <p:extLst>
      <p:ext uri="{BB962C8B-B14F-4D97-AF65-F5344CB8AC3E}">
        <p14:creationId xmlns:p14="http://schemas.microsoft.com/office/powerpoint/2010/main" val="232336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Money is certainly not the only factor in people’s decision to respond to a job offer</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Security, employer’s values, purpose, progression opportunities, autonomy and flexibility are growing in importance</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3 out of 4 workers globally do not want to lose the flexible ways of working they have become accustomed to over the last 2 years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2 in 5 workers are considering moving to a job with more flexible options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Less than half are satisfied with career prospects at their employer</a:t>
            </a:r>
          </a:p>
          <a:p>
            <a:pPr marL="342900" lvl="0" indent="-342900">
              <a:lnSpc>
                <a:spcPct val="107000"/>
              </a:lnSpc>
              <a:buFont typeface="Calibri" panose="020F050202020403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And it is not just about flexibility. Employees also expect more from their employers regarding well-being, professional development, management, perks, etc.</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In a nutshell, they have a lot of expectations for their work to make them happy</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So perhaps it is not a Great Resignation, but rather a Great Re-evaluation as people re-evaluate what work means to them</a:t>
            </a:r>
          </a:p>
          <a:p>
            <a:endParaRPr lang="en-BE"/>
          </a:p>
        </p:txBody>
      </p:sp>
      <p:sp>
        <p:nvSpPr>
          <p:cNvPr id="4" name="Slide Number Placeholder 3"/>
          <p:cNvSpPr>
            <a:spLocks noGrp="1"/>
          </p:cNvSpPr>
          <p:nvPr>
            <p:ph type="sldNum" sz="quarter" idx="5"/>
          </p:nvPr>
        </p:nvSpPr>
        <p:spPr/>
        <p:txBody>
          <a:bodyPr/>
          <a:lstStyle/>
          <a:p>
            <a:fld id="{69ADBE10-12B5-A44A-BDCD-9FD33C5819BE}" type="slidenum">
              <a:rPr lang="en-US" smtClean="0"/>
              <a:pPr/>
              <a:t>7</a:t>
            </a:fld>
            <a:endParaRPr lang="en-US"/>
          </a:p>
        </p:txBody>
      </p:sp>
    </p:spTree>
    <p:extLst>
      <p:ext uri="{BB962C8B-B14F-4D97-AF65-F5344CB8AC3E}">
        <p14:creationId xmlns:p14="http://schemas.microsoft.com/office/powerpoint/2010/main" val="381312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Employers need to take workers’ re-evaluation of values into account and meet their expectations in order to ensure healthy labour force participation</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HR Services Industry can be part of the set of solutions here</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At its core, it has the mission to improve the value of labour markets for society, workers and businesses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For society, the industry helps reduce unemployment, improves matching processes and speed, developing innovative social solutions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For businesses, the industry offers access to needed talent and helps them to manage risks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For workers, the industry facilitates access to safe, decent and quality jobs, delivers career guidance and skilling, supports inclusive labour markets and offers a wide range of work arrangements that cater to diverse work-life balance expectations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mission of the industry can be described by these 5 messages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We support the transition to new economies, drive social purpose and social innovation, simplify labour market complexity, provide risk management solutions and deliver responsible intermediation</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Let us demonstrate how the industry delivers on these by concrete examples</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8</a:t>
            </a:fld>
            <a:endParaRPr lang="en-US"/>
          </a:p>
        </p:txBody>
      </p:sp>
    </p:spTree>
    <p:extLst>
      <p:ext uri="{BB962C8B-B14F-4D97-AF65-F5344CB8AC3E}">
        <p14:creationId xmlns:p14="http://schemas.microsoft.com/office/powerpoint/2010/main" val="322962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OECD estimates that half of all adults are not engaged in adult learning</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pandemic and digitalisation amplifies this challenge, as there will be increasing needs for workers to move to new occupations or sectors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Each year, millions of workers around the world take advantage of training schemes offered by the HR Services Industry</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Career management and career guidance services, part of the HR Services industry, are also becoming increasingly critical in facing the need for worker transitions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Globally, job-to-job transitions are on average 30%-50% quicker when a career management firm is involved</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9</a:t>
            </a:fld>
            <a:endParaRPr lang="en-US"/>
          </a:p>
        </p:txBody>
      </p:sp>
    </p:spTree>
    <p:extLst>
      <p:ext uri="{BB962C8B-B14F-4D97-AF65-F5344CB8AC3E}">
        <p14:creationId xmlns:p14="http://schemas.microsoft.com/office/powerpoint/2010/main" val="153919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 industry plays a critical role in keeping people attached to the labour market</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72% of agency workers remain in employment after having started out with a job in the industry</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They may move on to other employment arrangements or are converted to direct employees at the company they had been placed by the HR services company</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Arial" panose="020B0604020202020204" pitchFamily="34" charset="0"/>
              </a:rPr>
              <a:t>More than one-fifth of agency workers are taken over by the client company</a:t>
            </a:r>
          </a:p>
          <a:p>
            <a:endParaRPr lang="en-GB"/>
          </a:p>
        </p:txBody>
      </p:sp>
      <p:sp>
        <p:nvSpPr>
          <p:cNvPr id="4" name="Slide Number Placeholder 3"/>
          <p:cNvSpPr>
            <a:spLocks noGrp="1"/>
          </p:cNvSpPr>
          <p:nvPr>
            <p:ph type="sldNum" sz="quarter" idx="5"/>
          </p:nvPr>
        </p:nvSpPr>
        <p:spPr/>
        <p:txBody>
          <a:bodyPr/>
          <a:lstStyle/>
          <a:p>
            <a:fld id="{69ADBE10-12B5-A44A-BDCD-9FD33C5819BE}" type="slidenum">
              <a:rPr lang="en-US" smtClean="0"/>
              <a:pPr/>
              <a:t>10</a:t>
            </a:fld>
            <a:endParaRPr lang="en-US"/>
          </a:p>
        </p:txBody>
      </p:sp>
    </p:spTree>
    <p:extLst>
      <p:ext uri="{BB962C8B-B14F-4D97-AF65-F5344CB8AC3E}">
        <p14:creationId xmlns:p14="http://schemas.microsoft.com/office/powerpoint/2010/main" val="3480562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2.xml"/><Relationship Id="rId5" Type="http://schemas.openxmlformats.org/officeDocument/2006/relationships/image" Target="../media/image29.jpeg"/><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3" name="Image 12" descr="background-green.jpg"/>
          <p:cNvPicPr>
            <a:picLocks noChangeAspect="1"/>
          </p:cNvPicPr>
          <p:nvPr userDrawn="1"/>
        </p:nvPicPr>
        <p:blipFill>
          <a:blip r:embed="rId2"/>
          <a:stretch>
            <a:fillRect/>
          </a:stretch>
        </p:blipFill>
        <p:spPr>
          <a:xfrm>
            <a:off x="1" y="1"/>
            <a:ext cx="12191999" cy="6857999"/>
          </a:xfrm>
          <a:prstGeom prst="rect">
            <a:avLst/>
          </a:prstGeom>
        </p:spPr>
      </p:pic>
      <p:sp>
        <p:nvSpPr>
          <p:cNvPr id="15" name="Rectangle 14"/>
          <p:cNvSpPr/>
          <p:nvPr userDrawn="1"/>
        </p:nvSpPr>
        <p:spPr>
          <a:xfrm>
            <a:off x="0" y="5073924"/>
            <a:ext cx="12192000" cy="1784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Espace réservé pour une image  10"/>
          <p:cNvSpPr>
            <a:spLocks noGrp="1"/>
          </p:cNvSpPr>
          <p:nvPr>
            <p:ph type="pic" sz="quarter" idx="14" hasCustomPrompt="1"/>
          </p:nvPr>
        </p:nvSpPr>
        <p:spPr>
          <a:xfrm>
            <a:off x="0" y="985539"/>
            <a:ext cx="10803464" cy="4646960"/>
          </a:xfrm>
          <a:prstGeom prst="rect">
            <a:avLst/>
          </a:prstGeom>
          <a:blipFill rotWithShape="1">
            <a:blip r:embed="rId3"/>
            <a:stretch>
              <a:fillRect/>
            </a:stretch>
          </a:blipFill>
        </p:spPr>
        <p:txBody>
          <a:bodyPr vert="horz"/>
          <a:lstStyle>
            <a:lvl1pPr marL="0" indent="0">
              <a:buNone/>
              <a:defRPr>
                <a:solidFill>
                  <a:schemeClr val="tx2"/>
                </a:solidFill>
              </a:defRPr>
            </a:lvl1pPr>
          </a:lstStyle>
          <a:p>
            <a:r>
              <a:rPr lang="en-US"/>
              <a:t>-</a:t>
            </a:r>
          </a:p>
        </p:txBody>
      </p:sp>
      <p:sp>
        <p:nvSpPr>
          <p:cNvPr id="3" name="Sous-titre 2"/>
          <p:cNvSpPr>
            <a:spLocks noGrp="1"/>
          </p:cNvSpPr>
          <p:nvPr>
            <p:ph type="subTitle" idx="1" hasCustomPrompt="1"/>
          </p:nvPr>
        </p:nvSpPr>
        <p:spPr>
          <a:xfrm>
            <a:off x="4602655" y="3866489"/>
            <a:ext cx="4748576" cy="292388"/>
          </a:xfrm>
          <a:prstGeom prst="rect">
            <a:avLst/>
          </a:prstGeom>
        </p:spPr>
        <p:txBody>
          <a:bodyPr wrap="square">
            <a:spAutoFit/>
          </a:bodyPr>
          <a:lstStyle>
            <a:lvl1pPr marL="0" indent="0" algn="r">
              <a:buNone/>
              <a:defRPr sz="1300" b="1">
                <a:solidFill>
                  <a:schemeClr val="accent2"/>
                </a:solidFill>
                <a:latin typeface="Museo Sans 500"/>
                <a:cs typeface="Museo Sans 5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Modify the subtitle</a:t>
            </a:r>
            <a:endParaRPr lang="en-US"/>
          </a:p>
        </p:txBody>
      </p:sp>
      <p:sp>
        <p:nvSpPr>
          <p:cNvPr id="16" name="Espace réservé du texte 3"/>
          <p:cNvSpPr>
            <a:spLocks noGrp="1"/>
          </p:cNvSpPr>
          <p:nvPr>
            <p:ph type="body" sz="half" idx="2" hasCustomPrompt="1"/>
          </p:nvPr>
        </p:nvSpPr>
        <p:spPr>
          <a:xfrm>
            <a:off x="661930" y="5786387"/>
            <a:ext cx="2638097" cy="307777"/>
          </a:xfrm>
          <a:prstGeom prst="rect">
            <a:avLst/>
          </a:prstGeom>
        </p:spPr>
        <p:txBody>
          <a:bodyPr wrap="square">
            <a:spAutoFit/>
          </a:bodyPr>
          <a:lstStyle>
            <a:lvl1pPr marL="0" indent="0" algn="l">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 Family Name</a:t>
            </a:r>
          </a:p>
        </p:txBody>
      </p:sp>
      <p:sp>
        <p:nvSpPr>
          <p:cNvPr id="17" name="Espace réservé du texte 3"/>
          <p:cNvSpPr>
            <a:spLocks noGrp="1"/>
          </p:cNvSpPr>
          <p:nvPr>
            <p:ph type="body" sz="half" idx="15" hasCustomPrompt="1"/>
          </p:nvPr>
        </p:nvSpPr>
        <p:spPr>
          <a:xfrm>
            <a:off x="661930" y="6094164"/>
            <a:ext cx="2638097" cy="307777"/>
          </a:xfrm>
          <a:prstGeom prst="rect">
            <a:avLst/>
          </a:prstGeom>
        </p:spPr>
        <p:txBody>
          <a:bodyPr wrap="square">
            <a:spAutoFit/>
          </a:bodyPr>
          <a:lstStyle>
            <a:lvl1pPr marL="0" indent="0" algn="l">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Function</a:t>
            </a:r>
          </a:p>
        </p:txBody>
      </p:sp>
      <p:sp>
        <p:nvSpPr>
          <p:cNvPr id="18" name="Espace réservé du texte 3"/>
          <p:cNvSpPr>
            <a:spLocks noGrp="1"/>
          </p:cNvSpPr>
          <p:nvPr>
            <p:ph type="body" sz="half" idx="16" hasCustomPrompt="1"/>
          </p:nvPr>
        </p:nvSpPr>
        <p:spPr>
          <a:xfrm>
            <a:off x="4602656" y="5786387"/>
            <a:ext cx="2638097" cy="307777"/>
          </a:xfrm>
          <a:prstGeom prst="rect">
            <a:avLst/>
          </a:prstGeom>
        </p:spPr>
        <p:txBody>
          <a:bodyPr wrap="square">
            <a:spAutoFit/>
          </a:bodyPr>
          <a:lstStyle>
            <a:lvl1pPr marL="0" indent="0" algn="l">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Event Name</a:t>
            </a:r>
          </a:p>
        </p:txBody>
      </p:sp>
      <p:sp>
        <p:nvSpPr>
          <p:cNvPr id="19" name="Espace réservé du texte 3"/>
          <p:cNvSpPr>
            <a:spLocks noGrp="1"/>
          </p:cNvSpPr>
          <p:nvPr>
            <p:ph type="body" sz="half" idx="17" hasCustomPrompt="1"/>
          </p:nvPr>
        </p:nvSpPr>
        <p:spPr>
          <a:xfrm>
            <a:off x="4602656" y="6094164"/>
            <a:ext cx="2638097" cy="307777"/>
          </a:xfrm>
          <a:prstGeom prst="rect">
            <a:avLst/>
          </a:prstGeom>
        </p:spPr>
        <p:txBody>
          <a:bodyPr wrap="square">
            <a:spAutoFit/>
          </a:bodyPr>
          <a:lstStyle>
            <a:lvl1pPr marL="0" indent="0" algn="l">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Date 00/00/0000</a:t>
            </a:r>
          </a:p>
        </p:txBody>
      </p:sp>
      <p:sp>
        <p:nvSpPr>
          <p:cNvPr id="27" name="Espace réservé du texte 3"/>
          <p:cNvSpPr>
            <a:spLocks noGrp="1"/>
          </p:cNvSpPr>
          <p:nvPr>
            <p:ph type="body" sz="half" idx="19" hasCustomPrompt="1"/>
          </p:nvPr>
        </p:nvSpPr>
        <p:spPr>
          <a:xfrm>
            <a:off x="8607770" y="5786387"/>
            <a:ext cx="2638097" cy="307777"/>
          </a:xfrm>
          <a:prstGeom prst="rect">
            <a:avLst/>
          </a:prstGeom>
        </p:spPr>
        <p:txBody>
          <a:bodyPr wrap="square">
            <a:spAutoFit/>
          </a:bodyPr>
          <a:lstStyle>
            <a:lvl1pPr marL="0" indent="0" algn="l">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www.wecglobal.org</a:t>
            </a:r>
          </a:p>
        </p:txBody>
      </p:sp>
      <p:sp>
        <p:nvSpPr>
          <p:cNvPr id="28" name="Espace réservé du texte 3"/>
          <p:cNvSpPr>
            <a:spLocks noGrp="1"/>
          </p:cNvSpPr>
          <p:nvPr>
            <p:ph type="body" sz="half" idx="20" hasCustomPrompt="1"/>
          </p:nvPr>
        </p:nvSpPr>
        <p:spPr>
          <a:xfrm>
            <a:off x="8607770" y="6094164"/>
            <a:ext cx="2638097" cy="307777"/>
          </a:xfrm>
          <a:prstGeom prst="rect">
            <a:avLst/>
          </a:prstGeom>
        </p:spPr>
        <p:txBody>
          <a:bodyPr wrap="square">
            <a:spAutoFit/>
          </a:bodyPr>
          <a:lstStyle>
            <a:lvl1pPr marL="0" indent="0" algn="l">
              <a:buNone/>
              <a:defRPr sz="1400" b="0" i="0">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@WECglobal</a:t>
            </a:r>
          </a:p>
        </p:txBody>
      </p:sp>
      <p:sp>
        <p:nvSpPr>
          <p:cNvPr id="29" name="Espace réservé pour une image  24"/>
          <p:cNvSpPr>
            <a:spLocks noGrp="1"/>
          </p:cNvSpPr>
          <p:nvPr>
            <p:ph type="pic" sz="quarter" idx="18" hasCustomPrompt="1"/>
          </p:nvPr>
        </p:nvSpPr>
        <p:spPr>
          <a:xfrm>
            <a:off x="734886" y="290693"/>
            <a:ext cx="2967593" cy="1902851"/>
          </a:xfrm>
          <a:prstGeom prst="rect">
            <a:avLst/>
          </a:prstGeom>
          <a:blipFill rotWithShape="1">
            <a:blip r:embed="rId4"/>
            <a:stretch>
              <a:fillRect/>
            </a:stretch>
          </a:blipFill>
        </p:spPr>
        <p:txBody>
          <a:bodyPr vert="horz"/>
          <a:lstStyle>
            <a:lvl1pPr marL="0" indent="0">
              <a:buNone/>
              <a:defRPr>
                <a:solidFill>
                  <a:srgbClr val="008792"/>
                </a:solidFill>
              </a:defRPr>
            </a:lvl1pPr>
          </a:lstStyle>
          <a:p>
            <a:r>
              <a:rPr lang="en-US"/>
              <a:t>-</a:t>
            </a:r>
          </a:p>
        </p:txBody>
      </p:sp>
      <p:sp>
        <p:nvSpPr>
          <p:cNvPr id="14" name="Titre 1"/>
          <p:cNvSpPr>
            <a:spLocks noGrp="1"/>
          </p:cNvSpPr>
          <p:nvPr>
            <p:ph type="ctrTitle" hasCustomPrompt="1"/>
          </p:nvPr>
        </p:nvSpPr>
        <p:spPr>
          <a:xfrm>
            <a:off x="5063067" y="2705100"/>
            <a:ext cx="4288163" cy="461665"/>
          </a:xfrm>
          <a:prstGeom prst="rect">
            <a:avLst/>
          </a:prstGeom>
        </p:spPr>
        <p:txBody>
          <a:bodyPr wrap="square">
            <a:spAutoFit/>
          </a:bodyPr>
          <a:lstStyle>
            <a:lvl1pPr algn="r">
              <a:defRPr sz="2400" b="1">
                <a:solidFill>
                  <a:schemeClr val="tx2"/>
                </a:solidFill>
                <a:latin typeface="Museo Sans 700" pitchFamily="50" charset="0"/>
                <a:cs typeface="Museo Sans 700" pitchFamily="50" charset="0"/>
              </a:defRPr>
            </a:lvl1pPr>
          </a:lstStyle>
          <a:p>
            <a:r>
              <a:rPr lang="nl-BE"/>
              <a:t>Click here to modify the title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PAG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609601" y="274638"/>
            <a:ext cx="7447121" cy="446276"/>
          </a:xfrm>
          <a:prstGeom prst="rect">
            <a:avLst/>
          </a:prstGeom>
        </p:spPr>
        <p:txBody>
          <a:bodyPr anchor="t">
            <a:spAutoFit/>
          </a:bodyPr>
          <a:lstStyle>
            <a:lvl1pPr algn="l">
              <a:defRPr sz="2300">
                <a:solidFill>
                  <a:schemeClr val="tx2"/>
                </a:solidFill>
                <a:latin typeface="Museo Sans 900"/>
                <a:cs typeface="Museo Sans 900"/>
              </a:defRPr>
            </a:lvl1pPr>
          </a:lstStyle>
          <a:p>
            <a:r>
              <a:rPr lang="nl-BE"/>
              <a:t>Click here to modify title and color</a:t>
            </a:r>
            <a:endParaRPr lang="en-US"/>
          </a:p>
        </p:txBody>
      </p:sp>
      <p:sp>
        <p:nvSpPr>
          <p:cNvPr id="17" name="Espace réservé du texte 3"/>
          <p:cNvSpPr>
            <a:spLocks noGrp="1"/>
          </p:cNvSpPr>
          <p:nvPr>
            <p:ph type="body" sz="half" idx="13" hasCustomPrompt="1"/>
          </p:nvPr>
        </p:nvSpPr>
        <p:spPr>
          <a:xfrm>
            <a:off x="626820" y="784977"/>
            <a:ext cx="7429901" cy="369332"/>
          </a:xfrm>
          <a:prstGeom prst="rect">
            <a:avLst/>
          </a:prstGeom>
        </p:spPr>
        <p:txBody>
          <a:bodyPr>
            <a:spAutoFit/>
          </a:bodyPr>
          <a:lstStyle>
            <a:lvl1pPr marL="0" indent="0">
              <a:buNone/>
              <a:defRPr sz="1800">
                <a:solidFill>
                  <a:srgbClr val="1D3E50"/>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here to modify the subtitle</a:t>
            </a:r>
          </a:p>
        </p:txBody>
      </p:sp>
      <p:sp>
        <p:nvSpPr>
          <p:cNvPr id="21" name="Espace réservé du texte 20"/>
          <p:cNvSpPr>
            <a:spLocks noGrp="1"/>
          </p:cNvSpPr>
          <p:nvPr>
            <p:ph type="body" sz="quarter" idx="14" hasCustomPrompt="1"/>
          </p:nvPr>
        </p:nvSpPr>
        <p:spPr>
          <a:xfrm>
            <a:off x="626533" y="1866900"/>
            <a:ext cx="10068984" cy="941796"/>
          </a:xfrm>
          <a:prstGeom prst="rect">
            <a:avLst/>
          </a:prstGeom>
        </p:spPr>
        <p:txBody>
          <a:bodyPr vert="horz" anchor="t">
            <a:spAutoFit/>
          </a:bodyPr>
          <a:lstStyle>
            <a:lvl1pPr>
              <a:buFont typeface="Arial"/>
              <a:buNone/>
              <a:defRPr sz="1200" baseline="0">
                <a:latin typeface="Museo Sans 700" pitchFamily="50" charset="0"/>
                <a:cs typeface="Museo Sans 700" pitchFamily="50" charset="0"/>
              </a:defRPr>
            </a:lvl1pPr>
            <a:lvl2pPr>
              <a:buClr>
                <a:schemeClr val="accent4"/>
              </a:buClr>
              <a:buFont typeface="Arial"/>
              <a:buChar char="•"/>
              <a:defRPr sz="1200">
                <a:latin typeface=""/>
              </a:defRPr>
            </a:lvl2pPr>
          </a:lstStyle>
          <a:p>
            <a:pPr lvl="0"/>
            <a:r>
              <a:rPr lang="en-US"/>
              <a:t>Click here to modify the text</a:t>
            </a:r>
          </a:p>
          <a:p>
            <a:pPr lvl="0"/>
            <a:endParaRPr lang="en-US"/>
          </a:p>
          <a:p>
            <a:pPr lvl="0"/>
            <a:r>
              <a:rPr lang="en-US"/>
              <a:t>This is a bullet point</a:t>
            </a:r>
          </a:p>
          <a:p>
            <a:pPr lvl="1"/>
            <a:r>
              <a:rPr lang="en-US"/>
              <a:t>This is a second level bullet point</a:t>
            </a:r>
          </a:p>
        </p:txBody>
      </p:sp>
      <p:sp>
        <p:nvSpPr>
          <p:cNvPr id="12"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accent4"/>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16"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tx2"/>
                </a:solidFill>
                <a:latin typeface="Museo Sans 500"/>
                <a:cs typeface="Museo Sans 500"/>
              </a:defRPr>
            </a:lvl1pPr>
          </a:lstStyle>
          <a:p>
            <a:fld id="{0778A055-9CE0-514E-8D36-1A2B7DE83576}" type="slidenum">
              <a:rPr lang="en-US" smtClean="0"/>
              <a:pPr/>
              <a:t>‹#›</a:t>
            </a:fld>
            <a:endParaRPr lang="en-US"/>
          </a:p>
        </p:txBody>
      </p:sp>
      <p:pic>
        <p:nvPicPr>
          <p:cNvPr id="11" name="Image 10" descr="logo-leading.jpg">
            <a:extLst>
              <a:ext uri="{FF2B5EF4-FFF2-40B4-BE49-F238E27FC236}">
                <a16:creationId xmlns:a16="http://schemas.microsoft.com/office/drawing/2014/main" id="{F364D7F1-945D-469F-A74A-87D4C2964CD4}"/>
              </a:ext>
            </a:extLst>
          </p:cNvPr>
          <p:cNvPicPr>
            <a:picLocks noChangeAspect="1"/>
          </p:cNvPicPr>
          <p:nvPr userDrawn="1"/>
        </p:nvPicPr>
        <p:blipFill>
          <a:blip r:embed="rId2"/>
          <a:stretch>
            <a:fillRect/>
          </a:stretch>
        </p:blipFill>
        <p:spPr>
          <a:xfrm>
            <a:off x="10922312" y="6115624"/>
            <a:ext cx="767841" cy="499984"/>
          </a:xfrm>
          <a:prstGeom prst="rect">
            <a:avLst/>
          </a:prstGeom>
        </p:spPr>
      </p:pic>
      <p:pic>
        <p:nvPicPr>
          <p:cNvPr id="18" name="Image 17" descr="Une image contenant fenêtre, bâtiment&#10;&#10;Description générée automatiquement">
            <a:extLst>
              <a:ext uri="{FF2B5EF4-FFF2-40B4-BE49-F238E27FC236}">
                <a16:creationId xmlns:a16="http://schemas.microsoft.com/office/drawing/2014/main" id="{7410F734-EBD4-4626-B473-9E795D28BD8C}"/>
              </a:ext>
            </a:extLst>
          </p:cNvPr>
          <p:cNvPicPr>
            <a:picLocks noChangeAspect="1"/>
          </p:cNvPicPr>
          <p:nvPr userDrawn="1"/>
        </p:nvPicPr>
        <p:blipFill>
          <a:blip r:embed="rId3"/>
          <a:stretch>
            <a:fillRect/>
          </a:stretch>
        </p:blipFill>
        <p:spPr>
          <a:xfrm>
            <a:off x="501848" y="5761862"/>
            <a:ext cx="1411100" cy="87577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UAL PAGE">
    <p:spTree>
      <p:nvGrpSpPr>
        <p:cNvPr id="1" name=""/>
        <p:cNvGrpSpPr/>
        <p:nvPr/>
      </p:nvGrpSpPr>
      <p:grpSpPr>
        <a:xfrm>
          <a:off x="0" y="0"/>
          <a:ext cx="0" cy="0"/>
          <a:chOff x="0" y="0"/>
          <a:chExt cx="0" cy="0"/>
        </a:xfrm>
      </p:grpSpPr>
      <p:pic>
        <p:nvPicPr>
          <p:cNvPr id="48" name="Image 47" descr="back-green-full.png"/>
          <p:cNvPicPr>
            <a:picLocks noChangeAspect="1"/>
          </p:cNvPicPr>
          <p:nvPr userDrawn="1"/>
        </p:nvPicPr>
        <p:blipFill>
          <a:blip r:embed="rId2"/>
          <a:stretch>
            <a:fillRect/>
          </a:stretch>
        </p:blipFill>
        <p:spPr>
          <a:xfrm>
            <a:off x="0" y="12700"/>
            <a:ext cx="12192000" cy="6845300"/>
          </a:xfrm>
          <a:prstGeom prst="rect">
            <a:avLst/>
          </a:prstGeom>
        </p:spPr>
      </p:pic>
      <p:sp>
        <p:nvSpPr>
          <p:cNvPr id="26" name="Espace réservé du texte 25"/>
          <p:cNvSpPr>
            <a:spLocks noGrp="1"/>
          </p:cNvSpPr>
          <p:nvPr>
            <p:ph type="body" sz="quarter" idx="25" hasCustomPrompt="1"/>
          </p:nvPr>
        </p:nvSpPr>
        <p:spPr>
          <a:xfrm>
            <a:off x="1523397" y="1788298"/>
            <a:ext cx="846667" cy="635000"/>
          </a:xfrm>
          <a:prstGeom prst="rect">
            <a:avLst/>
          </a:prstGeom>
          <a:solidFill>
            <a:schemeClr val="accent3"/>
          </a:solidFill>
        </p:spPr>
        <p:txBody>
          <a:bodyPr vert="horz"/>
          <a:lstStyle>
            <a:lvl1pPr>
              <a:buNone/>
              <a:defRPr>
                <a:solidFill>
                  <a:schemeClr val="accent3"/>
                </a:solidFill>
              </a:defRPr>
            </a:lvl1pPr>
          </a:lstStyle>
          <a:p>
            <a:pPr lvl="0"/>
            <a:r>
              <a:rPr lang="en-US"/>
              <a:t>-</a:t>
            </a:r>
          </a:p>
        </p:txBody>
      </p:sp>
      <p:sp>
        <p:nvSpPr>
          <p:cNvPr id="11" name="Titre 1"/>
          <p:cNvSpPr>
            <a:spLocks noGrp="1"/>
          </p:cNvSpPr>
          <p:nvPr>
            <p:ph type="title" hasCustomPrompt="1"/>
          </p:nvPr>
        </p:nvSpPr>
        <p:spPr>
          <a:xfrm>
            <a:off x="609601" y="274638"/>
            <a:ext cx="7447121" cy="510338"/>
          </a:xfrm>
          <a:prstGeom prst="rect">
            <a:avLst/>
          </a:prstGeom>
        </p:spPr>
        <p:txBody>
          <a:bodyPr anchor="t"/>
          <a:lstStyle>
            <a:lvl1pPr algn="l">
              <a:defRPr sz="2300">
                <a:solidFill>
                  <a:srgbClr val="FFFFFF"/>
                </a:solidFill>
                <a:latin typeface="Museo Sans 900"/>
                <a:cs typeface="Museo Sans 900"/>
              </a:defRPr>
            </a:lvl1pPr>
          </a:lstStyle>
          <a:p>
            <a:r>
              <a:rPr lang="nl-BE"/>
              <a:t>Click here to modify title</a:t>
            </a:r>
            <a:endParaRPr lang="en-US"/>
          </a:p>
        </p:txBody>
      </p:sp>
      <p:sp>
        <p:nvSpPr>
          <p:cNvPr id="12" name="Espace réservé pour une image  12"/>
          <p:cNvSpPr>
            <a:spLocks noGrp="1"/>
          </p:cNvSpPr>
          <p:nvPr>
            <p:ph type="pic" sz="quarter" idx="13" hasCustomPrompt="1"/>
          </p:nvPr>
        </p:nvSpPr>
        <p:spPr>
          <a:xfrm>
            <a:off x="1625890" y="1828800"/>
            <a:ext cx="641680" cy="634207"/>
          </a:xfrm>
          <a:prstGeom prst="rect">
            <a:avLst/>
          </a:prstGeom>
          <a:blipFill rotWithShape="1">
            <a:blip r:embed="rId3"/>
            <a:stretch>
              <a:fillRect/>
            </a:stretch>
          </a:blipFill>
        </p:spPr>
        <p:txBody>
          <a:bodyPr vert="horz"/>
          <a:lstStyle>
            <a:lvl1pPr marL="0" indent="0">
              <a:buNone/>
              <a:defRPr>
                <a:solidFill>
                  <a:schemeClr val="bg1"/>
                </a:solidFill>
              </a:defRPr>
            </a:lvl1pPr>
          </a:lstStyle>
          <a:p>
            <a:r>
              <a:rPr lang="en-US"/>
              <a:t>-</a:t>
            </a:r>
          </a:p>
        </p:txBody>
      </p:sp>
      <p:sp>
        <p:nvSpPr>
          <p:cNvPr id="13" name="Espace réservé du texte 3"/>
          <p:cNvSpPr>
            <a:spLocks noGrp="1"/>
          </p:cNvSpPr>
          <p:nvPr>
            <p:ph type="body" sz="half" idx="18" hasCustomPrompt="1"/>
          </p:nvPr>
        </p:nvSpPr>
        <p:spPr>
          <a:xfrm>
            <a:off x="2910139"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5" name="Espace réservé du texte 3"/>
          <p:cNvSpPr>
            <a:spLocks noGrp="1"/>
          </p:cNvSpPr>
          <p:nvPr>
            <p:ph type="body" sz="half" idx="20" hasCustomPrompt="1"/>
          </p:nvPr>
        </p:nvSpPr>
        <p:spPr>
          <a:xfrm>
            <a:off x="2910139"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7" name="Espace réservé du texte 3"/>
          <p:cNvSpPr>
            <a:spLocks noGrp="1"/>
          </p:cNvSpPr>
          <p:nvPr>
            <p:ph type="body" sz="half" idx="22" hasCustomPrompt="1"/>
          </p:nvPr>
        </p:nvSpPr>
        <p:spPr>
          <a:xfrm>
            <a:off x="7685337"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9" name="Espace réservé du texte 3"/>
          <p:cNvSpPr>
            <a:spLocks noGrp="1"/>
          </p:cNvSpPr>
          <p:nvPr>
            <p:ph type="body" sz="half" idx="24" hasCustomPrompt="1"/>
          </p:nvPr>
        </p:nvSpPr>
        <p:spPr>
          <a:xfrm>
            <a:off x="7685337"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49" name="Espace réservé du texte 25"/>
          <p:cNvSpPr>
            <a:spLocks noGrp="1"/>
          </p:cNvSpPr>
          <p:nvPr>
            <p:ph type="body" sz="quarter" idx="26" hasCustomPrompt="1"/>
          </p:nvPr>
        </p:nvSpPr>
        <p:spPr>
          <a:xfrm>
            <a:off x="6312692" y="1788298"/>
            <a:ext cx="846667" cy="635000"/>
          </a:xfrm>
          <a:prstGeom prst="rect">
            <a:avLst/>
          </a:prstGeom>
          <a:solidFill>
            <a:schemeClr val="bg2"/>
          </a:solidFill>
        </p:spPr>
        <p:txBody>
          <a:bodyPr vert="horz"/>
          <a:lstStyle>
            <a:lvl1pPr>
              <a:buNone/>
              <a:defRPr>
                <a:solidFill>
                  <a:schemeClr val="accent3"/>
                </a:solidFill>
              </a:defRPr>
            </a:lvl1pPr>
          </a:lstStyle>
          <a:p>
            <a:pPr lvl="0"/>
            <a:r>
              <a:rPr lang="en-US"/>
              <a:t>-</a:t>
            </a:r>
          </a:p>
        </p:txBody>
      </p:sp>
      <p:sp>
        <p:nvSpPr>
          <p:cNvPr id="50" name="Espace réservé pour une image  12"/>
          <p:cNvSpPr>
            <a:spLocks noGrp="1"/>
          </p:cNvSpPr>
          <p:nvPr>
            <p:ph type="pic" sz="quarter" idx="27" hasCustomPrompt="1"/>
          </p:nvPr>
        </p:nvSpPr>
        <p:spPr>
          <a:xfrm>
            <a:off x="6436880" y="1814089"/>
            <a:ext cx="598290" cy="634207"/>
          </a:xfrm>
          <a:prstGeom prst="rect">
            <a:avLst/>
          </a:prstGeom>
          <a:blipFill rotWithShape="1">
            <a:blip r:embed="rId4"/>
            <a:stretch>
              <a:fillRect/>
            </a:stretch>
          </a:blipFill>
        </p:spPr>
        <p:txBody>
          <a:bodyPr vert="horz"/>
          <a:lstStyle>
            <a:lvl1pPr marL="0" indent="0">
              <a:buNone/>
              <a:defRPr>
                <a:solidFill>
                  <a:schemeClr val="bg1"/>
                </a:solidFill>
              </a:defRPr>
            </a:lvl1pPr>
          </a:lstStyle>
          <a:p>
            <a:r>
              <a:rPr lang="en-US"/>
              <a:t>-</a:t>
            </a:r>
          </a:p>
        </p:txBody>
      </p:sp>
      <p:sp>
        <p:nvSpPr>
          <p:cNvPr id="51" name="Espace réservé du texte 25"/>
          <p:cNvSpPr>
            <a:spLocks noGrp="1"/>
          </p:cNvSpPr>
          <p:nvPr>
            <p:ph type="body" sz="quarter" idx="28" hasCustomPrompt="1"/>
          </p:nvPr>
        </p:nvSpPr>
        <p:spPr>
          <a:xfrm>
            <a:off x="6312692" y="3649754"/>
            <a:ext cx="846667" cy="635000"/>
          </a:xfrm>
          <a:prstGeom prst="rect">
            <a:avLst/>
          </a:prstGeom>
          <a:solidFill>
            <a:schemeClr val="accent2"/>
          </a:solidFill>
        </p:spPr>
        <p:txBody>
          <a:bodyPr vert="horz"/>
          <a:lstStyle>
            <a:lvl1pPr>
              <a:buNone/>
              <a:defRPr>
                <a:solidFill>
                  <a:schemeClr val="accent3"/>
                </a:solidFill>
              </a:defRPr>
            </a:lvl1pPr>
          </a:lstStyle>
          <a:p>
            <a:pPr lvl="0"/>
            <a:r>
              <a:rPr lang="en-US"/>
              <a:t>-</a:t>
            </a:r>
          </a:p>
        </p:txBody>
      </p:sp>
      <p:sp>
        <p:nvSpPr>
          <p:cNvPr id="52" name="Espace réservé pour une image  12"/>
          <p:cNvSpPr>
            <a:spLocks noGrp="1"/>
          </p:cNvSpPr>
          <p:nvPr>
            <p:ph type="pic" sz="quarter" idx="29" hasCustomPrompt="1"/>
          </p:nvPr>
        </p:nvSpPr>
        <p:spPr>
          <a:xfrm>
            <a:off x="6400186" y="3681788"/>
            <a:ext cx="671678" cy="634207"/>
          </a:xfrm>
          <a:prstGeom prst="rect">
            <a:avLst/>
          </a:prstGeom>
          <a:blipFill rotWithShape="1">
            <a:blip r:embed="rId5"/>
            <a:stretch>
              <a:fillRect/>
            </a:stretch>
          </a:blipFill>
        </p:spPr>
        <p:txBody>
          <a:bodyPr vert="horz"/>
          <a:lstStyle>
            <a:lvl1pPr marL="0" indent="0">
              <a:buNone/>
              <a:defRPr>
                <a:solidFill>
                  <a:schemeClr val="bg1"/>
                </a:solidFill>
              </a:defRPr>
            </a:lvl1pPr>
          </a:lstStyle>
          <a:p>
            <a:r>
              <a:rPr lang="en-US"/>
              <a:t>-</a:t>
            </a:r>
          </a:p>
        </p:txBody>
      </p:sp>
      <p:sp>
        <p:nvSpPr>
          <p:cNvPr id="53" name="Espace réservé du texte 25"/>
          <p:cNvSpPr>
            <a:spLocks noGrp="1"/>
          </p:cNvSpPr>
          <p:nvPr>
            <p:ph type="body" sz="quarter" idx="30" hasCustomPrompt="1"/>
          </p:nvPr>
        </p:nvSpPr>
        <p:spPr>
          <a:xfrm>
            <a:off x="1523397" y="3649754"/>
            <a:ext cx="846667" cy="635000"/>
          </a:xfrm>
          <a:prstGeom prst="rect">
            <a:avLst/>
          </a:prstGeom>
          <a:solidFill>
            <a:schemeClr val="accent1"/>
          </a:solidFill>
        </p:spPr>
        <p:txBody>
          <a:bodyPr vert="horz"/>
          <a:lstStyle>
            <a:lvl1pPr>
              <a:buNone/>
              <a:defRPr>
                <a:solidFill>
                  <a:schemeClr val="accent3"/>
                </a:solidFill>
              </a:defRPr>
            </a:lvl1pPr>
          </a:lstStyle>
          <a:p>
            <a:pPr lvl="0"/>
            <a:r>
              <a:rPr lang="en-US"/>
              <a:t>-</a:t>
            </a:r>
          </a:p>
        </p:txBody>
      </p:sp>
      <p:sp>
        <p:nvSpPr>
          <p:cNvPr id="54" name="Espace réservé pour une image  12"/>
          <p:cNvSpPr>
            <a:spLocks noGrp="1"/>
          </p:cNvSpPr>
          <p:nvPr>
            <p:ph type="pic" sz="quarter" idx="31" hasCustomPrompt="1"/>
          </p:nvPr>
        </p:nvSpPr>
        <p:spPr>
          <a:xfrm>
            <a:off x="1631499" y="3650547"/>
            <a:ext cx="630461" cy="634207"/>
          </a:xfrm>
          <a:prstGeom prst="rect">
            <a:avLst/>
          </a:prstGeom>
          <a:blipFill rotWithShape="1">
            <a:blip r:embed="rId6"/>
            <a:stretch>
              <a:fillRect/>
            </a:stretch>
          </a:blipFill>
        </p:spPr>
        <p:txBody>
          <a:bodyPr vert="horz"/>
          <a:lstStyle>
            <a:lvl1pPr marL="0" indent="0">
              <a:buNone/>
              <a:defRPr>
                <a:solidFill>
                  <a:schemeClr val="bg1"/>
                </a:solidFill>
              </a:defRPr>
            </a:lvl1pPr>
          </a:lstStyle>
          <a:p>
            <a:r>
              <a:rPr lang="en-US"/>
              <a:t>-</a:t>
            </a:r>
          </a:p>
        </p:txBody>
      </p:sp>
      <p:sp>
        <p:nvSpPr>
          <p:cNvPr id="23"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bg1"/>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24"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bg1"/>
                </a:solidFill>
                <a:latin typeface="Museo Sans 500"/>
                <a:cs typeface="Museo Sans 500"/>
              </a:defRPr>
            </a:lvl1pPr>
          </a:lstStyle>
          <a:p>
            <a:fld id="{0778A055-9CE0-514E-8D36-1A2B7DE83576}" type="slidenum">
              <a:rPr lang="en-US" smtClean="0"/>
              <a:pPr/>
              <a:t>‹#›</a:t>
            </a:fld>
            <a:endParaRPr lang="en-US"/>
          </a:p>
        </p:txBody>
      </p:sp>
      <p:pic>
        <p:nvPicPr>
          <p:cNvPr id="21" name="Image 20" descr="logo-leading.jpg">
            <a:extLst>
              <a:ext uri="{FF2B5EF4-FFF2-40B4-BE49-F238E27FC236}">
                <a16:creationId xmlns:a16="http://schemas.microsoft.com/office/drawing/2014/main" id="{F0D3A5F6-5A64-4AE3-A9E1-95CED585C06A}"/>
              </a:ext>
            </a:extLst>
          </p:cNvPr>
          <p:cNvPicPr>
            <a:picLocks noChangeAspect="1"/>
          </p:cNvPicPr>
          <p:nvPr userDrawn="1"/>
        </p:nvPicPr>
        <p:blipFill>
          <a:blip r:embed="rId7"/>
          <a:stretch>
            <a:fillRect/>
          </a:stretch>
        </p:blipFill>
        <p:spPr>
          <a:xfrm>
            <a:off x="10922312" y="6115624"/>
            <a:ext cx="767841" cy="499984"/>
          </a:xfrm>
          <a:prstGeom prst="rect">
            <a:avLst/>
          </a:prstGeom>
        </p:spPr>
      </p:pic>
      <p:pic>
        <p:nvPicPr>
          <p:cNvPr id="22" name="Image 21" descr="Une image contenant fenêtre, bâtiment&#10;&#10;Description générée automatiquement">
            <a:extLst>
              <a:ext uri="{FF2B5EF4-FFF2-40B4-BE49-F238E27FC236}">
                <a16:creationId xmlns:a16="http://schemas.microsoft.com/office/drawing/2014/main" id="{E631E292-3E21-44DB-8A58-D03D301CA5E2}"/>
              </a:ext>
            </a:extLst>
          </p:cNvPr>
          <p:cNvPicPr>
            <a:picLocks noChangeAspect="1"/>
          </p:cNvPicPr>
          <p:nvPr userDrawn="1"/>
        </p:nvPicPr>
        <p:blipFill>
          <a:blip r:embed="rId8"/>
          <a:stretch>
            <a:fillRect/>
          </a:stretch>
        </p:blipFill>
        <p:spPr>
          <a:xfrm>
            <a:off x="501848" y="5761862"/>
            <a:ext cx="1411100" cy="87577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UAL PAGE-GREEN">
    <p:spTree>
      <p:nvGrpSpPr>
        <p:cNvPr id="1" name=""/>
        <p:cNvGrpSpPr/>
        <p:nvPr/>
      </p:nvGrpSpPr>
      <p:grpSpPr>
        <a:xfrm>
          <a:off x="0" y="0"/>
          <a:ext cx="0" cy="0"/>
          <a:chOff x="0" y="0"/>
          <a:chExt cx="0" cy="0"/>
        </a:xfrm>
      </p:grpSpPr>
      <p:pic>
        <p:nvPicPr>
          <p:cNvPr id="21" name="Image 20" descr="back-light-green-full.png"/>
          <p:cNvPicPr>
            <a:picLocks noChangeAspect="1"/>
          </p:cNvPicPr>
          <p:nvPr userDrawn="1"/>
        </p:nvPicPr>
        <p:blipFill>
          <a:blip r:embed="rId2"/>
          <a:stretch>
            <a:fillRect/>
          </a:stretch>
        </p:blipFill>
        <p:spPr>
          <a:xfrm>
            <a:off x="0" y="12700"/>
            <a:ext cx="12192000" cy="6845300"/>
          </a:xfrm>
          <a:prstGeom prst="rect">
            <a:avLst/>
          </a:prstGeom>
        </p:spPr>
      </p:pic>
      <p:sp>
        <p:nvSpPr>
          <p:cNvPr id="26" name="Espace réservé du texte 25"/>
          <p:cNvSpPr>
            <a:spLocks noGrp="1"/>
          </p:cNvSpPr>
          <p:nvPr>
            <p:ph type="body" sz="quarter" idx="25" hasCustomPrompt="1"/>
          </p:nvPr>
        </p:nvSpPr>
        <p:spPr>
          <a:xfrm>
            <a:off x="1523397" y="1788298"/>
            <a:ext cx="846667" cy="635000"/>
          </a:xfrm>
          <a:prstGeom prst="rect">
            <a:avLst/>
          </a:prstGeom>
          <a:solidFill>
            <a:schemeClr val="accent3"/>
          </a:solidFill>
        </p:spPr>
        <p:txBody>
          <a:bodyPr vert="horz"/>
          <a:lstStyle>
            <a:lvl1pPr>
              <a:buNone/>
              <a:defRPr>
                <a:solidFill>
                  <a:schemeClr val="accent3"/>
                </a:solidFill>
              </a:defRPr>
            </a:lvl1pPr>
          </a:lstStyle>
          <a:p>
            <a:pPr lvl="0"/>
            <a:r>
              <a:rPr lang="en-US"/>
              <a:t>-</a:t>
            </a:r>
          </a:p>
        </p:txBody>
      </p:sp>
      <p:sp>
        <p:nvSpPr>
          <p:cNvPr id="11" name="Titre 1"/>
          <p:cNvSpPr>
            <a:spLocks noGrp="1"/>
          </p:cNvSpPr>
          <p:nvPr>
            <p:ph type="title" hasCustomPrompt="1"/>
          </p:nvPr>
        </p:nvSpPr>
        <p:spPr>
          <a:xfrm>
            <a:off x="609601" y="274638"/>
            <a:ext cx="7447121" cy="510338"/>
          </a:xfrm>
          <a:prstGeom prst="rect">
            <a:avLst/>
          </a:prstGeom>
        </p:spPr>
        <p:txBody>
          <a:bodyPr anchor="t"/>
          <a:lstStyle>
            <a:lvl1pPr algn="l">
              <a:defRPr sz="2300">
                <a:solidFill>
                  <a:srgbClr val="FFFFFF"/>
                </a:solidFill>
                <a:latin typeface="Museo Sans 900"/>
                <a:cs typeface="Museo Sans 900"/>
              </a:defRPr>
            </a:lvl1pPr>
          </a:lstStyle>
          <a:p>
            <a:r>
              <a:rPr lang="nl-BE"/>
              <a:t>Click here to modify title</a:t>
            </a:r>
            <a:endParaRPr lang="en-US"/>
          </a:p>
        </p:txBody>
      </p:sp>
      <p:sp>
        <p:nvSpPr>
          <p:cNvPr id="13" name="Espace réservé du texte 3"/>
          <p:cNvSpPr>
            <a:spLocks noGrp="1"/>
          </p:cNvSpPr>
          <p:nvPr>
            <p:ph type="body" sz="half" idx="18" hasCustomPrompt="1"/>
          </p:nvPr>
        </p:nvSpPr>
        <p:spPr>
          <a:xfrm>
            <a:off x="2910139"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5" name="Espace réservé du texte 3"/>
          <p:cNvSpPr>
            <a:spLocks noGrp="1"/>
          </p:cNvSpPr>
          <p:nvPr>
            <p:ph type="body" sz="half" idx="20" hasCustomPrompt="1"/>
          </p:nvPr>
        </p:nvSpPr>
        <p:spPr>
          <a:xfrm>
            <a:off x="2910139"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7" name="Espace réservé du texte 3"/>
          <p:cNvSpPr>
            <a:spLocks noGrp="1"/>
          </p:cNvSpPr>
          <p:nvPr>
            <p:ph type="body" sz="half" idx="22" hasCustomPrompt="1"/>
          </p:nvPr>
        </p:nvSpPr>
        <p:spPr>
          <a:xfrm>
            <a:off x="7685337"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9" name="Espace réservé du texte 3"/>
          <p:cNvSpPr>
            <a:spLocks noGrp="1"/>
          </p:cNvSpPr>
          <p:nvPr>
            <p:ph type="body" sz="half" idx="24" hasCustomPrompt="1"/>
          </p:nvPr>
        </p:nvSpPr>
        <p:spPr>
          <a:xfrm>
            <a:off x="7685337"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49" name="Espace réservé du texte 25"/>
          <p:cNvSpPr>
            <a:spLocks noGrp="1"/>
          </p:cNvSpPr>
          <p:nvPr>
            <p:ph type="body" sz="quarter" idx="26" hasCustomPrompt="1"/>
          </p:nvPr>
        </p:nvSpPr>
        <p:spPr>
          <a:xfrm>
            <a:off x="6312692" y="1788298"/>
            <a:ext cx="846667" cy="635000"/>
          </a:xfrm>
          <a:prstGeom prst="rect">
            <a:avLst/>
          </a:prstGeom>
          <a:solidFill>
            <a:schemeClr val="tx2"/>
          </a:solidFill>
        </p:spPr>
        <p:txBody>
          <a:bodyPr vert="horz"/>
          <a:lstStyle>
            <a:lvl1pPr>
              <a:buNone/>
              <a:defRPr>
                <a:solidFill>
                  <a:schemeClr val="accent3"/>
                </a:solidFill>
              </a:defRPr>
            </a:lvl1pPr>
          </a:lstStyle>
          <a:p>
            <a:pPr lvl="0"/>
            <a:r>
              <a:rPr lang="en-US"/>
              <a:t>-</a:t>
            </a:r>
          </a:p>
        </p:txBody>
      </p:sp>
      <p:sp>
        <p:nvSpPr>
          <p:cNvPr id="51" name="Espace réservé du texte 25"/>
          <p:cNvSpPr>
            <a:spLocks noGrp="1"/>
          </p:cNvSpPr>
          <p:nvPr>
            <p:ph type="body" sz="quarter" idx="28" hasCustomPrompt="1"/>
          </p:nvPr>
        </p:nvSpPr>
        <p:spPr>
          <a:xfrm>
            <a:off x="6312692" y="3649754"/>
            <a:ext cx="846667" cy="635000"/>
          </a:xfrm>
          <a:prstGeom prst="rect">
            <a:avLst/>
          </a:prstGeom>
          <a:solidFill>
            <a:schemeClr val="accent2"/>
          </a:solidFill>
        </p:spPr>
        <p:txBody>
          <a:bodyPr vert="horz"/>
          <a:lstStyle>
            <a:lvl1pPr>
              <a:buNone/>
              <a:defRPr>
                <a:solidFill>
                  <a:schemeClr val="accent3"/>
                </a:solidFill>
              </a:defRPr>
            </a:lvl1pPr>
          </a:lstStyle>
          <a:p>
            <a:pPr lvl="0"/>
            <a:r>
              <a:rPr lang="en-US"/>
              <a:t>-</a:t>
            </a:r>
          </a:p>
        </p:txBody>
      </p:sp>
      <p:sp>
        <p:nvSpPr>
          <p:cNvPr id="53" name="Espace réservé du texte 25"/>
          <p:cNvSpPr>
            <a:spLocks noGrp="1"/>
          </p:cNvSpPr>
          <p:nvPr>
            <p:ph type="body" sz="quarter" idx="30" hasCustomPrompt="1"/>
          </p:nvPr>
        </p:nvSpPr>
        <p:spPr>
          <a:xfrm>
            <a:off x="1523397" y="3649754"/>
            <a:ext cx="846667" cy="635000"/>
          </a:xfrm>
          <a:prstGeom prst="rect">
            <a:avLst/>
          </a:prstGeom>
          <a:solidFill>
            <a:schemeClr val="accent1"/>
          </a:solidFill>
        </p:spPr>
        <p:txBody>
          <a:bodyPr vert="horz"/>
          <a:lstStyle>
            <a:lvl1pPr>
              <a:buNone/>
              <a:defRPr>
                <a:solidFill>
                  <a:schemeClr val="accent3"/>
                </a:solidFill>
              </a:defRPr>
            </a:lvl1pPr>
          </a:lstStyle>
          <a:p>
            <a:pPr lvl="0"/>
            <a:r>
              <a:rPr lang="en-US"/>
              <a:t>-</a:t>
            </a:r>
          </a:p>
        </p:txBody>
      </p:sp>
      <p:sp>
        <p:nvSpPr>
          <p:cNvPr id="24"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bg1"/>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25"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bg1"/>
                </a:solidFill>
                <a:latin typeface="Museo Sans 500"/>
                <a:cs typeface="Museo Sans 500"/>
              </a:defRPr>
            </a:lvl1pPr>
          </a:lstStyle>
          <a:p>
            <a:fld id="{0778A055-9CE0-514E-8D36-1A2B7DE83576}" type="slidenum">
              <a:rPr lang="en-US" smtClean="0"/>
              <a:pPr/>
              <a:t>‹#›</a:t>
            </a:fld>
            <a:endParaRPr lang="en-US"/>
          </a:p>
        </p:txBody>
      </p:sp>
      <p:pic>
        <p:nvPicPr>
          <p:cNvPr id="22" name="Image 21" descr="logo-leading.jpg">
            <a:extLst>
              <a:ext uri="{FF2B5EF4-FFF2-40B4-BE49-F238E27FC236}">
                <a16:creationId xmlns:a16="http://schemas.microsoft.com/office/drawing/2014/main" id="{92AF7149-DFEF-45D2-A86E-6C5FE99B676A}"/>
              </a:ext>
            </a:extLst>
          </p:cNvPr>
          <p:cNvPicPr>
            <a:picLocks noChangeAspect="1"/>
          </p:cNvPicPr>
          <p:nvPr userDrawn="1"/>
        </p:nvPicPr>
        <p:blipFill>
          <a:blip r:embed="rId3"/>
          <a:stretch>
            <a:fillRect/>
          </a:stretch>
        </p:blipFill>
        <p:spPr>
          <a:xfrm>
            <a:off x="10922312" y="6115624"/>
            <a:ext cx="767841" cy="499984"/>
          </a:xfrm>
          <a:prstGeom prst="rect">
            <a:avLst/>
          </a:prstGeom>
        </p:spPr>
      </p:pic>
      <p:sp>
        <p:nvSpPr>
          <p:cNvPr id="23" name="Espace réservé pour une image  12">
            <a:extLst>
              <a:ext uri="{FF2B5EF4-FFF2-40B4-BE49-F238E27FC236}">
                <a16:creationId xmlns:a16="http://schemas.microsoft.com/office/drawing/2014/main" id="{2B16FB80-4FE7-445C-BB09-DC49E9DBBCAB}"/>
              </a:ext>
            </a:extLst>
          </p:cNvPr>
          <p:cNvSpPr>
            <a:spLocks noGrp="1"/>
          </p:cNvSpPr>
          <p:nvPr>
            <p:ph type="pic" sz="quarter" idx="13" hasCustomPrompt="1"/>
          </p:nvPr>
        </p:nvSpPr>
        <p:spPr>
          <a:xfrm>
            <a:off x="1625890" y="1828800"/>
            <a:ext cx="641680" cy="634207"/>
          </a:xfrm>
          <a:prstGeom prst="rect">
            <a:avLst/>
          </a:prstGeom>
          <a:blipFill rotWithShape="1">
            <a:blip r:embed="rId4"/>
            <a:stretch>
              <a:fillRect/>
            </a:stretch>
          </a:blipFill>
        </p:spPr>
        <p:txBody>
          <a:bodyPr vert="horz"/>
          <a:lstStyle>
            <a:lvl1pPr marL="0" indent="0">
              <a:buNone/>
              <a:defRPr>
                <a:solidFill>
                  <a:schemeClr val="bg1"/>
                </a:solidFill>
              </a:defRPr>
            </a:lvl1pPr>
          </a:lstStyle>
          <a:p>
            <a:r>
              <a:rPr lang="en-US"/>
              <a:t>-</a:t>
            </a:r>
          </a:p>
        </p:txBody>
      </p:sp>
      <p:sp>
        <p:nvSpPr>
          <p:cNvPr id="27" name="Espace réservé pour une image  12">
            <a:extLst>
              <a:ext uri="{FF2B5EF4-FFF2-40B4-BE49-F238E27FC236}">
                <a16:creationId xmlns:a16="http://schemas.microsoft.com/office/drawing/2014/main" id="{8459333F-D86B-4358-8022-BE030EA9BD3F}"/>
              </a:ext>
            </a:extLst>
          </p:cNvPr>
          <p:cNvSpPr>
            <a:spLocks noGrp="1"/>
          </p:cNvSpPr>
          <p:nvPr>
            <p:ph type="pic" sz="quarter" idx="27" hasCustomPrompt="1"/>
          </p:nvPr>
        </p:nvSpPr>
        <p:spPr>
          <a:xfrm>
            <a:off x="6436880" y="1814089"/>
            <a:ext cx="598290" cy="634207"/>
          </a:xfrm>
          <a:prstGeom prst="rect">
            <a:avLst/>
          </a:prstGeom>
          <a:blipFill rotWithShape="1">
            <a:blip r:embed="rId5"/>
            <a:stretch>
              <a:fillRect/>
            </a:stretch>
          </a:blipFill>
        </p:spPr>
        <p:txBody>
          <a:bodyPr vert="horz"/>
          <a:lstStyle>
            <a:lvl1pPr marL="0" indent="0">
              <a:buNone/>
              <a:defRPr>
                <a:solidFill>
                  <a:schemeClr val="bg1"/>
                </a:solidFill>
              </a:defRPr>
            </a:lvl1pPr>
          </a:lstStyle>
          <a:p>
            <a:r>
              <a:rPr lang="en-US"/>
              <a:t>-</a:t>
            </a:r>
          </a:p>
        </p:txBody>
      </p:sp>
      <p:sp>
        <p:nvSpPr>
          <p:cNvPr id="28" name="Espace réservé pour une image  12">
            <a:extLst>
              <a:ext uri="{FF2B5EF4-FFF2-40B4-BE49-F238E27FC236}">
                <a16:creationId xmlns:a16="http://schemas.microsoft.com/office/drawing/2014/main" id="{C075DB61-034A-41D2-AE40-9D0836047959}"/>
              </a:ext>
            </a:extLst>
          </p:cNvPr>
          <p:cNvSpPr>
            <a:spLocks noGrp="1"/>
          </p:cNvSpPr>
          <p:nvPr>
            <p:ph type="pic" sz="quarter" idx="29" hasCustomPrompt="1"/>
          </p:nvPr>
        </p:nvSpPr>
        <p:spPr>
          <a:xfrm>
            <a:off x="6400186" y="3681788"/>
            <a:ext cx="671678" cy="634207"/>
          </a:xfrm>
          <a:prstGeom prst="rect">
            <a:avLst/>
          </a:prstGeom>
          <a:blipFill rotWithShape="1">
            <a:blip r:embed="rId6"/>
            <a:stretch>
              <a:fillRect/>
            </a:stretch>
          </a:blipFill>
        </p:spPr>
        <p:txBody>
          <a:bodyPr vert="horz"/>
          <a:lstStyle>
            <a:lvl1pPr marL="0" indent="0">
              <a:buNone/>
              <a:defRPr>
                <a:solidFill>
                  <a:schemeClr val="bg1"/>
                </a:solidFill>
              </a:defRPr>
            </a:lvl1pPr>
          </a:lstStyle>
          <a:p>
            <a:r>
              <a:rPr lang="en-US"/>
              <a:t>-</a:t>
            </a:r>
          </a:p>
        </p:txBody>
      </p:sp>
      <p:sp>
        <p:nvSpPr>
          <p:cNvPr id="29" name="Espace réservé pour une image  12">
            <a:extLst>
              <a:ext uri="{FF2B5EF4-FFF2-40B4-BE49-F238E27FC236}">
                <a16:creationId xmlns:a16="http://schemas.microsoft.com/office/drawing/2014/main" id="{49E9CCF0-AB7A-4D6F-8F91-8086075C4859}"/>
              </a:ext>
            </a:extLst>
          </p:cNvPr>
          <p:cNvSpPr>
            <a:spLocks noGrp="1"/>
          </p:cNvSpPr>
          <p:nvPr>
            <p:ph type="pic" sz="quarter" idx="31" hasCustomPrompt="1"/>
          </p:nvPr>
        </p:nvSpPr>
        <p:spPr>
          <a:xfrm>
            <a:off x="1631499" y="3650547"/>
            <a:ext cx="630461" cy="634207"/>
          </a:xfrm>
          <a:prstGeom prst="rect">
            <a:avLst/>
          </a:prstGeom>
          <a:blipFill rotWithShape="1">
            <a:blip r:embed="rId7"/>
            <a:stretch>
              <a:fillRect/>
            </a:stretch>
          </a:blipFill>
        </p:spPr>
        <p:txBody>
          <a:bodyPr vert="horz"/>
          <a:lstStyle>
            <a:lvl1pPr marL="0" indent="0">
              <a:buNone/>
              <a:defRPr>
                <a:solidFill>
                  <a:schemeClr val="bg1"/>
                </a:solidFill>
              </a:defRPr>
            </a:lvl1pPr>
          </a:lstStyle>
          <a:p>
            <a:r>
              <a:rPr lang="en-US"/>
              <a:t>-</a:t>
            </a:r>
          </a:p>
        </p:txBody>
      </p:sp>
      <p:pic>
        <p:nvPicPr>
          <p:cNvPr id="30" name="Image 29" descr="Une image contenant fenêtre, bâtiment&#10;&#10;Description générée automatiquement">
            <a:extLst>
              <a:ext uri="{FF2B5EF4-FFF2-40B4-BE49-F238E27FC236}">
                <a16:creationId xmlns:a16="http://schemas.microsoft.com/office/drawing/2014/main" id="{3293D31B-8DD8-4B8B-A922-20569FF79BA0}"/>
              </a:ext>
            </a:extLst>
          </p:cNvPr>
          <p:cNvPicPr>
            <a:picLocks noChangeAspect="1"/>
          </p:cNvPicPr>
          <p:nvPr userDrawn="1"/>
        </p:nvPicPr>
        <p:blipFill>
          <a:blip r:embed="rId8"/>
          <a:stretch>
            <a:fillRect/>
          </a:stretch>
        </p:blipFill>
        <p:spPr>
          <a:xfrm>
            <a:off x="501848" y="5761862"/>
            <a:ext cx="1411100" cy="87577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AL PAGE-PURPLE">
    <p:spTree>
      <p:nvGrpSpPr>
        <p:cNvPr id="1" name=""/>
        <p:cNvGrpSpPr/>
        <p:nvPr/>
      </p:nvGrpSpPr>
      <p:grpSpPr>
        <a:xfrm>
          <a:off x="0" y="0"/>
          <a:ext cx="0" cy="0"/>
          <a:chOff x="0" y="0"/>
          <a:chExt cx="0" cy="0"/>
        </a:xfrm>
      </p:grpSpPr>
      <p:pic>
        <p:nvPicPr>
          <p:cNvPr id="23" name="Image 22" descr="back-purple-full.png"/>
          <p:cNvPicPr>
            <a:picLocks noChangeAspect="1"/>
          </p:cNvPicPr>
          <p:nvPr userDrawn="1"/>
        </p:nvPicPr>
        <p:blipFill>
          <a:blip r:embed="rId2"/>
          <a:stretch>
            <a:fillRect/>
          </a:stretch>
        </p:blipFill>
        <p:spPr>
          <a:xfrm>
            <a:off x="0" y="12700"/>
            <a:ext cx="12192000" cy="6845300"/>
          </a:xfrm>
          <a:prstGeom prst="rect">
            <a:avLst/>
          </a:prstGeom>
        </p:spPr>
      </p:pic>
      <p:sp>
        <p:nvSpPr>
          <p:cNvPr id="26" name="Espace réservé du texte 25"/>
          <p:cNvSpPr>
            <a:spLocks noGrp="1"/>
          </p:cNvSpPr>
          <p:nvPr>
            <p:ph type="body" sz="quarter" idx="25" hasCustomPrompt="1"/>
          </p:nvPr>
        </p:nvSpPr>
        <p:spPr>
          <a:xfrm>
            <a:off x="1523397" y="1788298"/>
            <a:ext cx="846667" cy="635000"/>
          </a:xfrm>
          <a:prstGeom prst="rect">
            <a:avLst/>
          </a:prstGeom>
          <a:solidFill>
            <a:schemeClr val="accent3"/>
          </a:solidFill>
        </p:spPr>
        <p:txBody>
          <a:bodyPr vert="horz"/>
          <a:lstStyle>
            <a:lvl1pPr>
              <a:buNone/>
              <a:defRPr>
                <a:solidFill>
                  <a:schemeClr val="accent3"/>
                </a:solidFill>
              </a:defRPr>
            </a:lvl1pPr>
          </a:lstStyle>
          <a:p>
            <a:pPr lvl="0"/>
            <a:r>
              <a:rPr lang="en-US"/>
              <a:t>-</a:t>
            </a:r>
          </a:p>
        </p:txBody>
      </p:sp>
      <p:sp>
        <p:nvSpPr>
          <p:cNvPr id="11" name="Titre 1"/>
          <p:cNvSpPr>
            <a:spLocks noGrp="1"/>
          </p:cNvSpPr>
          <p:nvPr>
            <p:ph type="title" hasCustomPrompt="1"/>
          </p:nvPr>
        </p:nvSpPr>
        <p:spPr>
          <a:xfrm>
            <a:off x="609601" y="274638"/>
            <a:ext cx="7447121" cy="510338"/>
          </a:xfrm>
          <a:prstGeom prst="rect">
            <a:avLst/>
          </a:prstGeom>
        </p:spPr>
        <p:txBody>
          <a:bodyPr anchor="t"/>
          <a:lstStyle>
            <a:lvl1pPr algn="l">
              <a:defRPr sz="2300">
                <a:solidFill>
                  <a:srgbClr val="FFFFFF"/>
                </a:solidFill>
                <a:latin typeface="Museo Sans 900"/>
                <a:cs typeface="Museo Sans 900"/>
              </a:defRPr>
            </a:lvl1pPr>
          </a:lstStyle>
          <a:p>
            <a:r>
              <a:rPr lang="nl-BE"/>
              <a:t>Click here to modify title</a:t>
            </a:r>
            <a:endParaRPr lang="en-US"/>
          </a:p>
        </p:txBody>
      </p:sp>
      <p:sp>
        <p:nvSpPr>
          <p:cNvPr id="13" name="Espace réservé du texte 3"/>
          <p:cNvSpPr>
            <a:spLocks noGrp="1"/>
          </p:cNvSpPr>
          <p:nvPr>
            <p:ph type="body" sz="half" idx="18" hasCustomPrompt="1"/>
          </p:nvPr>
        </p:nvSpPr>
        <p:spPr>
          <a:xfrm>
            <a:off x="2910139"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5" name="Espace réservé du texte 3"/>
          <p:cNvSpPr>
            <a:spLocks noGrp="1"/>
          </p:cNvSpPr>
          <p:nvPr>
            <p:ph type="body" sz="half" idx="20" hasCustomPrompt="1"/>
          </p:nvPr>
        </p:nvSpPr>
        <p:spPr>
          <a:xfrm>
            <a:off x="2910139"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7" name="Espace réservé du texte 3"/>
          <p:cNvSpPr>
            <a:spLocks noGrp="1"/>
          </p:cNvSpPr>
          <p:nvPr>
            <p:ph type="body" sz="half" idx="22" hasCustomPrompt="1"/>
          </p:nvPr>
        </p:nvSpPr>
        <p:spPr>
          <a:xfrm>
            <a:off x="7685337"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9" name="Espace réservé du texte 3"/>
          <p:cNvSpPr>
            <a:spLocks noGrp="1"/>
          </p:cNvSpPr>
          <p:nvPr>
            <p:ph type="body" sz="half" idx="24" hasCustomPrompt="1"/>
          </p:nvPr>
        </p:nvSpPr>
        <p:spPr>
          <a:xfrm>
            <a:off x="7685337"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49" name="Espace réservé du texte 25"/>
          <p:cNvSpPr>
            <a:spLocks noGrp="1"/>
          </p:cNvSpPr>
          <p:nvPr>
            <p:ph type="body" sz="quarter" idx="26" hasCustomPrompt="1"/>
          </p:nvPr>
        </p:nvSpPr>
        <p:spPr>
          <a:xfrm>
            <a:off x="6312692" y="1788298"/>
            <a:ext cx="846667" cy="635000"/>
          </a:xfrm>
          <a:prstGeom prst="rect">
            <a:avLst/>
          </a:prstGeom>
          <a:solidFill>
            <a:schemeClr val="tx2"/>
          </a:solidFill>
        </p:spPr>
        <p:txBody>
          <a:bodyPr vert="horz"/>
          <a:lstStyle>
            <a:lvl1pPr>
              <a:buNone/>
              <a:defRPr>
                <a:solidFill>
                  <a:schemeClr val="accent3"/>
                </a:solidFill>
              </a:defRPr>
            </a:lvl1pPr>
          </a:lstStyle>
          <a:p>
            <a:pPr lvl="0"/>
            <a:r>
              <a:rPr lang="en-US"/>
              <a:t>-</a:t>
            </a:r>
          </a:p>
        </p:txBody>
      </p:sp>
      <p:sp>
        <p:nvSpPr>
          <p:cNvPr id="51" name="Espace réservé du texte 25"/>
          <p:cNvSpPr>
            <a:spLocks noGrp="1"/>
          </p:cNvSpPr>
          <p:nvPr>
            <p:ph type="body" sz="quarter" idx="28" hasCustomPrompt="1"/>
          </p:nvPr>
        </p:nvSpPr>
        <p:spPr>
          <a:xfrm>
            <a:off x="6312692" y="3649754"/>
            <a:ext cx="846667" cy="635000"/>
          </a:xfrm>
          <a:prstGeom prst="rect">
            <a:avLst/>
          </a:prstGeom>
          <a:solidFill>
            <a:schemeClr val="accent2"/>
          </a:solidFill>
        </p:spPr>
        <p:txBody>
          <a:bodyPr vert="horz"/>
          <a:lstStyle>
            <a:lvl1pPr>
              <a:buNone/>
              <a:defRPr>
                <a:solidFill>
                  <a:schemeClr val="accent3"/>
                </a:solidFill>
              </a:defRPr>
            </a:lvl1pPr>
          </a:lstStyle>
          <a:p>
            <a:pPr lvl="0"/>
            <a:r>
              <a:rPr lang="en-US"/>
              <a:t>-</a:t>
            </a:r>
          </a:p>
        </p:txBody>
      </p:sp>
      <p:sp>
        <p:nvSpPr>
          <p:cNvPr id="53" name="Espace réservé du texte 25"/>
          <p:cNvSpPr>
            <a:spLocks noGrp="1"/>
          </p:cNvSpPr>
          <p:nvPr>
            <p:ph type="body" sz="quarter" idx="30" hasCustomPrompt="1"/>
          </p:nvPr>
        </p:nvSpPr>
        <p:spPr>
          <a:xfrm>
            <a:off x="1523397" y="3649754"/>
            <a:ext cx="846667" cy="635000"/>
          </a:xfrm>
          <a:prstGeom prst="rect">
            <a:avLst/>
          </a:prstGeom>
          <a:solidFill>
            <a:schemeClr val="tx1"/>
          </a:solidFill>
        </p:spPr>
        <p:txBody>
          <a:bodyPr vert="horz"/>
          <a:lstStyle>
            <a:lvl1pPr>
              <a:buNone/>
              <a:defRPr>
                <a:solidFill>
                  <a:schemeClr val="accent3"/>
                </a:solidFill>
              </a:defRPr>
            </a:lvl1pPr>
          </a:lstStyle>
          <a:p>
            <a:pPr lvl="0"/>
            <a:r>
              <a:rPr lang="en-US"/>
              <a:t>-</a:t>
            </a:r>
          </a:p>
        </p:txBody>
      </p:sp>
      <p:sp>
        <p:nvSpPr>
          <p:cNvPr id="24"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bg1"/>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25"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bg1"/>
                </a:solidFill>
                <a:latin typeface="Museo Sans 500"/>
                <a:cs typeface="Museo Sans 500"/>
              </a:defRPr>
            </a:lvl1pPr>
          </a:lstStyle>
          <a:p>
            <a:fld id="{0778A055-9CE0-514E-8D36-1A2B7DE83576}" type="slidenum">
              <a:rPr lang="en-US" smtClean="0"/>
              <a:pPr/>
              <a:t>‹#›</a:t>
            </a:fld>
            <a:endParaRPr lang="en-US"/>
          </a:p>
        </p:txBody>
      </p:sp>
      <p:pic>
        <p:nvPicPr>
          <p:cNvPr id="21" name="Image 20" descr="logo-leading.jpg">
            <a:extLst>
              <a:ext uri="{FF2B5EF4-FFF2-40B4-BE49-F238E27FC236}">
                <a16:creationId xmlns:a16="http://schemas.microsoft.com/office/drawing/2014/main" id="{3A9B0EF0-FF1D-4C9D-82B1-6D07B1244005}"/>
              </a:ext>
            </a:extLst>
          </p:cNvPr>
          <p:cNvPicPr>
            <a:picLocks noChangeAspect="1"/>
          </p:cNvPicPr>
          <p:nvPr userDrawn="1"/>
        </p:nvPicPr>
        <p:blipFill>
          <a:blip r:embed="rId3"/>
          <a:stretch>
            <a:fillRect/>
          </a:stretch>
        </p:blipFill>
        <p:spPr>
          <a:xfrm>
            <a:off x="10922312" y="6115624"/>
            <a:ext cx="767841" cy="499984"/>
          </a:xfrm>
          <a:prstGeom prst="rect">
            <a:avLst/>
          </a:prstGeom>
        </p:spPr>
      </p:pic>
      <p:sp>
        <p:nvSpPr>
          <p:cNvPr id="22" name="Espace réservé pour une image  12">
            <a:extLst>
              <a:ext uri="{FF2B5EF4-FFF2-40B4-BE49-F238E27FC236}">
                <a16:creationId xmlns:a16="http://schemas.microsoft.com/office/drawing/2014/main" id="{991717D9-0201-4348-AA81-A7923465A15B}"/>
              </a:ext>
            </a:extLst>
          </p:cNvPr>
          <p:cNvSpPr>
            <a:spLocks noGrp="1"/>
          </p:cNvSpPr>
          <p:nvPr>
            <p:ph type="pic" sz="quarter" idx="13" hasCustomPrompt="1"/>
          </p:nvPr>
        </p:nvSpPr>
        <p:spPr>
          <a:xfrm>
            <a:off x="1625890" y="1828800"/>
            <a:ext cx="641680" cy="634207"/>
          </a:xfrm>
          <a:prstGeom prst="rect">
            <a:avLst/>
          </a:prstGeom>
          <a:blipFill rotWithShape="1">
            <a:blip r:embed="rId4"/>
            <a:stretch>
              <a:fillRect/>
            </a:stretch>
          </a:blipFill>
        </p:spPr>
        <p:txBody>
          <a:bodyPr vert="horz"/>
          <a:lstStyle>
            <a:lvl1pPr marL="0" indent="0">
              <a:buNone/>
              <a:defRPr>
                <a:solidFill>
                  <a:schemeClr val="bg1"/>
                </a:solidFill>
              </a:defRPr>
            </a:lvl1pPr>
          </a:lstStyle>
          <a:p>
            <a:r>
              <a:rPr lang="en-US"/>
              <a:t>-</a:t>
            </a:r>
          </a:p>
        </p:txBody>
      </p:sp>
      <p:sp>
        <p:nvSpPr>
          <p:cNvPr id="27" name="Espace réservé pour une image  12">
            <a:extLst>
              <a:ext uri="{FF2B5EF4-FFF2-40B4-BE49-F238E27FC236}">
                <a16:creationId xmlns:a16="http://schemas.microsoft.com/office/drawing/2014/main" id="{9105B4D7-8A2E-4A4D-90CA-D70E3994A606}"/>
              </a:ext>
            </a:extLst>
          </p:cNvPr>
          <p:cNvSpPr>
            <a:spLocks noGrp="1"/>
          </p:cNvSpPr>
          <p:nvPr>
            <p:ph type="pic" sz="quarter" idx="27" hasCustomPrompt="1"/>
          </p:nvPr>
        </p:nvSpPr>
        <p:spPr>
          <a:xfrm>
            <a:off x="6436880" y="1814089"/>
            <a:ext cx="598290" cy="634207"/>
          </a:xfrm>
          <a:prstGeom prst="rect">
            <a:avLst/>
          </a:prstGeom>
          <a:blipFill rotWithShape="1">
            <a:blip r:embed="rId5"/>
            <a:stretch>
              <a:fillRect/>
            </a:stretch>
          </a:blipFill>
        </p:spPr>
        <p:txBody>
          <a:bodyPr vert="horz"/>
          <a:lstStyle>
            <a:lvl1pPr marL="0" indent="0">
              <a:buNone/>
              <a:defRPr>
                <a:solidFill>
                  <a:schemeClr val="bg1"/>
                </a:solidFill>
              </a:defRPr>
            </a:lvl1pPr>
          </a:lstStyle>
          <a:p>
            <a:r>
              <a:rPr lang="en-US"/>
              <a:t>-</a:t>
            </a:r>
          </a:p>
        </p:txBody>
      </p:sp>
      <p:sp>
        <p:nvSpPr>
          <p:cNvPr id="28" name="Espace réservé pour une image  12">
            <a:extLst>
              <a:ext uri="{FF2B5EF4-FFF2-40B4-BE49-F238E27FC236}">
                <a16:creationId xmlns:a16="http://schemas.microsoft.com/office/drawing/2014/main" id="{123C7E06-6FC8-4FCF-9768-F81196AF9BCD}"/>
              </a:ext>
            </a:extLst>
          </p:cNvPr>
          <p:cNvSpPr>
            <a:spLocks noGrp="1"/>
          </p:cNvSpPr>
          <p:nvPr>
            <p:ph type="pic" sz="quarter" idx="29" hasCustomPrompt="1"/>
          </p:nvPr>
        </p:nvSpPr>
        <p:spPr>
          <a:xfrm>
            <a:off x="6400186" y="3681788"/>
            <a:ext cx="671678" cy="634207"/>
          </a:xfrm>
          <a:prstGeom prst="rect">
            <a:avLst/>
          </a:prstGeom>
          <a:blipFill rotWithShape="1">
            <a:blip r:embed="rId6"/>
            <a:stretch>
              <a:fillRect/>
            </a:stretch>
          </a:blipFill>
        </p:spPr>
        <p:txBody>
          <a:bodyPr vert="horz"/>
          <a:lstStyle>
            <a:lvl1pPr marL="0" indent="0">
              <a:buNone/>
              <a:defRPr>
                <a:solidFill>
                  <a:schemeClr val="bg1"/>
                </a:solidFill>
              </a:defRPr>
            </a:lvl1pPr>
          </a:lstStyle>
          <a:p>
            <a:r>
              <a:rPr lang="en-US"/>
              <a:t>-</a:t>
            </a:r>
          </a:p>
        </p:txBody>
      </p:sp>
      <p:sp>
        <p:nvSpPr>
          <p:cNvPr id="29" name="Espace réservé pour une image  12">
            <a:extLst>
              <a:ext uri="{FF2B5EF4-FFF2-40B4-BE49-F238E27FC236}">
                <a16:creationId xmlns:a16="http://schemas.microsoft.com/office/drawing/2014/main" id="{6C4ABD60-FF3B-4781-B771-6524183B02A5}"/>
              </a:ext>
            </a:extLst>
          </p:cNvPr>
          <p:cNvSpPr>
            <a:spLocks noGrp="1"/>
          </p:cNvSpPr>
          <p:nvPr>
            <p:ph type="pic" sz="quarter" idx="31" hasCustomPrompt="1"/>
          </p:nvPr>
        </p:nvSpPr>
        <p:spPr>
          <a:xfrm>
            <a:off x="1631499" y="3650547"/>
            <a:ext cx="630461" cy="634207"/>
          </a:xfrm>
          <a:prstGeom prst="rect">
            <a:avLst/>
          </a:prstGeom>
          <a:blipFill rotWithShape="1">
            <a:blip r:embed="rId7"/>
            <a:stretch>
              <a:fillRect/>
            </a:stretch>
          </a:blipFill>
        </p:spPr>
        <p:txBody>
          <a:bodyPr vert="horz"/>
          <a:lstStyle>
            <a:lvl1pPr marL="0" indent="0">
              <a:buNone/>
              <a:defRPr>
                <a:solidFill>
                  <a:schemeClr val="bg1"/>
                </a:solidFill>
              </a:defRPr>
            </a:lvl1pPr>
          </a:lstStyle>
          <a:p>
            <a:r>
              <a:rPr lang="en-US"/>
              <a:t>-</a:t>
            </a:r>
          </a:p>
        </p:txBody>
      </p:sp>
      <p:pic>
        <p:nvPicPr>
          <p:cNvPr id="30" name="Image 29" descr="Une image contenant fenêtre, bâtiment&#10;&#10;Description générée automatiquement">
            <a:extLst>
              <a:ext uri="{FF2B5EF4-FFF2-40B4-BE49-F238E27FC236}">
                <a16:creationId xmlns:a16="http://schemas.microsoft.com/office/drawing/2014/main" id="{578CC26C-5755-4137-8B6C-1B02DB46BF97}"/>
              </a:ext>
            </a:extLst>
          </p:cNvPr>
          <p:cNvPicPr>
            <a:picLocks noChangeAspect="1"/>
          </p:cNvPicPr>
          <p:nvPr userDrawn="1"/>
        </p:nvPicPr>
        <p:blipFill>
          <a:blip r:embed="rId8"/>
          <a:stretch>
            <a:fillRect/>
          </a:stretch>
        </p:blipFill>
        <p:spPr>
          <a:xfrm>
            <a:off x="501848" y="5761862"/>
            <a:ext cx="1411100" cy="87577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UAL PAGE-RED">
    <p:spTree>
      <p:nvGrpSpPr>
        <p:cNvPr id="1" name=""/>
        <p:cNvGrpSpPr/>
        <p:nvPr/>
      </p:nvGrpSpPr>
      <p:grpSpPr>
        <a:xfrm>
          <a:off x="0" y="0"/>
          <a:ext cx="0" cy="0"/>
          <a:chOff x="0" y="0"/>
          <a:chExt cx="0" cy="0"/>
        </a:xfrm>
      </p:grpSpPr>
      <p:pic>
        <p:nvPicPr>
          <p:cNvPr id="21" name="Image 20" descr="back-red-full.png"/>
          <p:cNvPicPr>
            <a:picLocks noChangeAspect="1"/>
          </p:cNvPicPr>
          <p:nvPr userDrawn="1"/>
        </p:nvPicPr>
        <p:blipFill>
          <a:blip r:embed="rId2"/>
          <a:stretch>
            <a:fillRect/>
          </a:stretch>
        </p:blipFill>
        <p:spPr>
          <a:xfrm>
            <a:off x="0" y="0"/>
            <a:ext cx="12192000" cy="6845300"/>
          </a:xfrm>
          <a:prstGeom prst="rect">
            <a:avLst/>
          </a:prstGeom>
        </p:spPr>
      </p:pic>
      <p:sp>
        <p:nvSpPr>
          <p:cNvPr id="26" name="Espace réservé du texte 25"/>
          <p:cNvSpPr>
            <a:spLocks noGrp="1"/>
          </p:cNvSpPr>
          <p:nvPr>
            <p:ph type="body" sz="quarter" idx="25" hasCustomPrompt="1"/>
          </p:nvPr>
        </p:nvSpPr>
        <p:spPr>
          <a:xfrm>
            <a:off x="1523397" y="1788298"/>
            <a:ext cx="846667" cy="635000"/>
          </a:xfrm>
          <a:prstGeom prst="rect">
            <a:avLst/>
          </a:prstGeom>
          <a:solidFill>
            <a:schemeClr val="accent3"/>
          </a:solidFill>
        </p:spPr>
        <p:txBody>
          <a:bodyPr vert="horz"/>
          <a:lstStyle>
            <a:lvl1pPr>
              <a:buNone/>
              <a:defRPr>
                <a:solidFill>
                  <a:schemeClr val="accent3"/>
                </a:solidFill>
              </a:defRPr>
            </a:lvl1pPr>
          </a:lstStyle>
          <a:p>
            <a:pPr lvl="0"/>
            <a:r>
              <a:rPr lang="en-US"/>
              <a:t>-</a:t>
            </a:r>
          </a:p>
        </p:txBody>
      </p:sp>
      <p:sp>
        <p:nvSpPr>
          <p:cNvPr id="11" name="Titre 1"/>
          <p:cNvSpPr>
            <a:spLocks noGrp="1"/>
          </p:cNvSpPr>
          <p:nvPr>
            <p:ph type="title" hasCustomPrompt="1"/>
          </p:nvPr>
        </p:nvSpPr>
        <p:spPr>
          <a:xfrm>
            <a:off x="609601" y="274638"/>
            <a:ext cx="7447121" cy="510338"/>
          </a:xfrm>
          <a:prstGeom prst="rect">
            <a:avLst/>
          </a:prstGeom>
        </p:spPr>
        <p:txBody>
          <a:bodyPr anchor="t"/>
          <a:lstStyle>
            <a:lvl1pPr algn="l">
              <a:defRPr sz="2300">
                <a:solidFill>
                  <a:srgbClr val="FFFFFF"/>
                </a:solidFill>
                <a:latin typeface="Museo Sans 900"/>
                <a:cs typeface="Museo Sans 900"/>
              </a:defRPr>
            </a:lvl1pPr>
          </a:lstStyle>
          <a:p>
            <a:r>
              <a:rPr lang="nl-BE"/>
              <a:t>Click here to modify title</a:t>
            </a:r>
            <a:endParaRPr lang="en-US"/>
          </a:p>
        </p:txBody>
      </p:sp>
      <p:sp>
        <p:nvSpPr>
          <p:cNvPr id="13" name="Espace réservé du texte 3"/>
          <p:cNvSpPr>
            <a:spLocks noGrp="1"/>
          </p:cNvSpPr>
          <p:nvPr>
            <p:ph type="body" sz="half" idx="18" hasCustomPrompt="1"/>
          </p:nvPr>
        </p:nvSpPr>
        <p:spPr>
          <a:xfrm>
            <a:off x="2910139"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5" name="Espace réservé du texte 3"/>
          <p:cNvSpPr>
            <a:spLocks noGrp="1"/>
          </p:cNvSpPr>
          <p:nvPr>
            <p:ph type="body" sz="half" idx="20" hasCustomPrompt="1"/>
          </p:nvPr>
        </p:nvSpPr>
        <p:spPr>
          <a:xfrm>
            <a:off x="2910139"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7" name="Espace réservé du texte 3"/>
          <p:cNvSpPr>
            <a:spLocks noGrp="1"/>
          </p:cNvSpPr>
          <p:nvPr>
            <p:ph type="body" sz="half" idx="22" hasCustomPrompt="1"/>
          </p:nvPr>
        </p:nvSpPr>
        <p:spPr>
          <a:xfrm>
            <a:off x="7685337"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9" name="Espace réservé du texte 3"/>
          <p:cNvSpPr>
            <a:spLocks noGrp="1"/>
          </p:cNvSpPr>
          <p:nvPr>
            <p:ph type="body" sz="half" idx="24" hasCustomPrompt="1"/>
          </p:nvPr>
        </p:nvSpPr>
        <p:spPr>
          <a:xfrm>
            <a:off x="7685337"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49" name="Espace réservé du texte 25"/>
          <p:cNvSpPr>
            <a:spLocks noGrp="1"/>
          </p:cNvSpPr>
          <p:nvPr>
            <p:ph type="body" sz="quarter" idx="26" hasCustomPrompt="1"/>
          </p:nvPr>
        </p:nvSpPr>
        <p:spPr>
          <a:xfrm>
            <a:off x="6312692" y="1788298"/>
            <a:ext cx="846667" cy="635000"/>
          </a:xfrm>
          <a:prstGeom prst="rect">
            <a:avLst/>
          </a:prstGeom>
          <a:solidFill>
            <a:schemeClr val="tx2"/>
          </a:solidFill>
        </p:spPr>
        <p:txBody>
          <a:bodyPr vert="horz"/>
          <a:lstStyle>
            <a:lvl1pPr>
              <a:buNone/>
              <a:defRPr>
                <a:solidFill>
                  <a:schemeClr val="accent3"/>
                </a:solidFill>
              </a:defRPr>
            </a:lvl1pPr>
          </a:lstStyle>
          <a:p>
            <a:pPr lvl="0"/>
            <a:r>
              <a:rPr lang="en-US"/>
              <a:t>-</a:t>
            </a:r>
          </a:p>
        </p:txBody>
      </p:sp>
      <p:sp>
        <p:nvSpPr>
          <p:cNvPr id="51" name="Espace réservé du texte 25"/>
          <p:cNvSpPr>
            <a:spLocks noGrp="1"/>
          </p:cNvSpPr>
          <p:nvPr>
            <p:ph type="body" sz="quarter" idx="28" hasCustomPrompt="1"/>
          </p:nvPr>
        </p:nvSpPr>
        <p:spPr>
          <a:xfrm>
            <a:off x="6363492" y="3649754"/>
            <a:ext cx="846667" cy="635000"/>
          </a:xfrm>
          <a:prstGeom prst="rect">
            <a:avLst/>
          </a:prstGeom>
          <a:solidFill>
            <a:schemeClr val="accent1"/>
          </a:solidFill>
        </p:spPr>
        <p:txBody>
          <a:bodyPr vert="horz"/>
          <a:lstStyle>
            <a:lvl1pPr>
              <a:buNone/>
              <a:defRPr>
                <a:solidFill>
                  <a:schemeClr val="accent3"/>
                </a:solidFill>
              </a:defRPr>
            </a:lvl1pPr>
          </a:lstStyle>
          <a:p>
            <a:pPr lvl="0"/>
            <a:r>
              <a:rPr lang="en-US"/>
              <a:t>-</a:t>
            </a:r>
          </a:p>
        </p:txBody>
      </p:sp>
      <p:sp>
        <p:nvSpPr>
          <p:cNvPr id="53" name="Espace réservé du texte 25"/>
          <p:cNvSpPr>
            <a:spLocks noGrp="1"/>
          </p:cNvSpPr>
          <p:nvPr>
            <p:ph type="body" sz="quarter" idx="30" hasCustomPrompt="1"/>
          </p:nvPr>
        </p:nvSpPr>
        <p:spPr>
          <a:xfrm>
            <a:off x="1523397" y="3649754"/>
            <a:ext cx="846667" cy="635000"/>
          </a:xfrm>
          <a:prstGeom prst="rect">
            <a:avLst/>
          </a:prstGeom>
          <a:solidFill>
            <a:schemeClr val="tx1"/>
          </a:solidFill>
        </p:spPr>
        <p:txBody>
          <a:bodyPr vert="horz"/>
          <a:lstStyle>
            <a:lvl1pPr>
              <a:buNone/>
              <a:defRPr>
                <a:solidFill>
                  <a:schemeClr val="accent3"/>
                </a:solidFill>
              </a:defRPr>
            </a:lvl1pPr>
          </a:lstStyle>
          <a:p>
            <a:pPr lvl="0"/>
            <a:r>
              <a:rPr lang="en-US"/>
              <a:t>-</a:t>
            </a:r>
          </a:p>
        </p:txBody>
      </p:sp>
      <p:sp>
        <p:nvSpPr>
          <p:cNvPr id="24"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bg1"/>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25"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bg1"/>
                </a:solidFill>
                <a:latin typeface="Museo Sans 500"/>
                <a:cs typeface="Museo Sans 500"/>
              </a:defRPr>
            </a:lvl1pPr>
          </a:lstStyle>
          <a:p>
            <a:fld id="{0778A055-9CE0-514E-8D36-1A2B7DE83576}" type="slidenum">
              <a:rPr lang="en-US" smtClean="0"/>
              <a:pPr/>
              <a:t>‹#›</a:t>
            </a:fld>
            <a:endParaRPr lang="en-US"/>
          </a:p>
        </p:txBody>
      </p:sp>
      <p:pic>
        <p:nvPicPr>
          <p:cNvPr id="22" name="Image 21" descr="logo-leading.jpg">
            <a:extLst>
              <a:ext uri="{FF2B5EF4-FFF2-40B4-BE49-F238E27FC236}">
                <a16:creationId xmlns:a16="http://schemas.microsoft.com/office/drawing/2014/main" id="{4A5204F0-ADE6-4892-B185-F6F4121BDEF7}"/>
              </a:ext>
            </a:extLst>
          </p:cNvPr>
          <p:cNvPicPr>
            <a:picLocks noChangeAspect="1"/>
          </p:cNvPicPr>
          <p:nvPr userDrawn="1"/>
        </p:nvPicPr>
        <p:blipFill>
          <a:blip r:embed="rId3"/>
          <a:stretch>
            <a:fillRect/>
          </a:stretch>
        </p:blipFill>
        <p:spPr>
          <a:xfrm>
            <a:off x="10922312" y="6115624"/>
            <a:ext cx="767841" cy="499984"/>
          </a:xfrm>
          <a:prstGeom prst="rect">
            <a:avLst/>
          </a:prstGeom>
        </p:spPr>
      </p:pic>
      <p:sp>
        <p:nvSpPr>
          <p:cNvPr id="23" name="Espace réservé pour une image  12">
            <a:extLst>
              <a:ext uri="{FF2B5EF4-FFF2-40B4-BE49-F238E27FC236}">
                <a16:creationId xmlns:a16="http://schemas.microsoft.com/office/drawing/2014/main" id="{0A1B6C00-CEDB-439C-B568-2919D0007E0B}"/>
              </a:ext>
            </a:extLst>
          </p:cNvPr>
          <p:cNvSpPr>
            <a:spLocks noGrp="1"/>
          </p:cNvSpPr>
          <p:nvPr>
            <p:ph type="pic" sz="quarter" idx="13" hasCustomPrompt="1"/>
          </p:nvPr>
        </p:nvSpPr>
        <p:spPr>
          <a:xfrm>
            <a:off x="1625890" y="1828800"/>
            <a:ext cx="641680" cy="634207"/>
          </a:xfrm>
          <a:prstGeom prst="rect">
            <a:avLst/>
          </a:prstGeom>
          <a:blipFill rotWithShape="1">
            <a:blip r:embed="rId4"/>
            <a:stretch>
              <a:fillRect/>
            </a:stretch>
          </a:blipFill>
        </p:spPr>
        <p:txBody>
          <a:bodyPr vert="horz"/>
          <a:lstStyle>
            <a:lvl1pPr marL="0" indent="0">
              <a:buNone/>
              <a:defRPr>
                <a:solidFill>
                  <a:schemeClr val="bg1"/>
                </a:solidFill>
              </a:defRPr>
            </a:lvl1pPr>
          </a:lstStyle>
          <a:p>
            <a:r>
              <a:rPr lang="en-US"/>
              <a:t>-</a:t>
            </a:r>
          </a:p>
        </p:txBody>
      </p:sp>
      <p:sp>
        <p:nvSpPr>
          <p:cNvPr id="27" name="Espace réservé pour une image  12">
            <a:extLst>
              <a:ext uri="{FF2B5EF4-FFF2-40B4-BE49-F238E27FC236}">
                <a16:creationId xmlns:a16="http://schemas.microsoft.com/office/drawing/2014/main" id="{4861DAC7-05D7-4894-B8DA-9B720E50FD81}"/>
              </a:ext>
            </a:extLst>
          </p:cNvPr>
          <p:cNvSpPr>
            <a:spLocks noGrp="1"/>
          </p:cNvSpPr>
          <p:nvPr>
            <p:ph type="pic" sz="quarter" idx="27" hasCustomPrompt="1"/>
          </p:nvPr>
        </p:nvSpPr>
        <p:spPr>
          <a:xfrm>
            <a:off x="6436880" y="1814089"/>
            <a:ext cx="598290" cy="634207"/>
          </a:xfrm>
          <a:prstGeom prst="rect">
            <a:avLst/>
          </a:prstGeom>
          <a:blipFill rotWithShape="1">
            <a:blip r:embed="rId5"/>
            <a:stretch>
              <a:fillRect/>
            </a:stretch>
          </a:blipFill>
        </p:spPr>
        <p:txBody>
          <a:bodyPr vert="horz"/>
          <a:lstStyle>
            <a:lvl1pPr marL="0" indent="0">
              <a:buNone/>
              <a:defRPr>
                <a:solidFill>
                  <a:schemeClr val="bg1"/>
                </a:solidFill>
              </a:defRPr>
            </a:lvl1pPr>
          </a:lstStyle>
          <a:p>
            <a:r>
              <a:rPr lang="en-US"/>
              <a:t>-</a:t>
            </a:r>
          </a:p>
        </p:txBody>
      </p:sp>
      <p:sp>
        <p:nvSpPr>
          <p:cNvPr id="28" name="Espace réservé pour une image  12">
            <a:extLst>
              <a:ext uri="{FF2B5EF4-FFF2-40B4-BE49-F238E27FC236}">
                <a16:creationId xmlns:a16="http://schemas.microsoft.com/office/drawing/2014/main" id="{C2CC7A8A-4BD0-4120-B54E-86A1143D1A8B}"/>
              </a:ext>
            </a:extLst>
          </p:cNvPr>
          <p:cNvSpPr>
            <a:spLocks noGrp="1"/>
          </p:cNvSpPr>
          <p:nvPr>
            <p:ph type="pic" sz="quarter" idx="29" hasCustomPrompt="1"/>
          </p:nvPr>
        </p:nvSpPr>
        <p:spPr>
          <a:xfrm>
            <a:off x="6400186" y="3681788"/>
            <a:ext cx="671678" cy="634207"/>
          </a:xfrm>
          <a:prstGeom prst="rect">
            <a:avLst/>
          </a:prstGeom>
          <a:blipFill rotWithShape="1">
            <a:blip r:embed="rId6"/>
            <a:stretch>
              <a:fillRect/>
            </a:stretch>
          </a:blipFill>
        </p:spPr>
        <p:txBody>
          <a:bodyPr vert="horz"/>
          <a:lstStyle>
            <a:lvl1pPr marL="0" indent="0">
              <a:buNone/>
              <a:defRPr>
                <a:solidFill>
                  <a:schemeClr val="bg1"/>
                </a:solidFill>
              </a:defRPr>
            </a:lvl1pPr>
          </a:lstStyle>
          <a:p>
            <a:r>
              <a:rPr lang="en-US"/>
              <a:t>-</a:t>
            </a:r>
          </a:p>
        </p:txBody>
      </p:sp>
      <p:sp>
        <p:nvSpPr>
          <p:cNvPr id="29" name="Espace réservé pour une image  12">
            <a:extLst>
              <a:ext uri="{FF2B5EF4-FFF2-40B4-BE49-F238E27FC236}">
                <a16:creationId xmlns:a16="http://schemas.microsoft.com/office/drawing/2014/main" id="{BE07C08E-21EC-4850-9F42-244F54765B0D}"/>
              </a:ext>
            </a:extLst>
          </p:cNvPr>
          <p:cNvSpPr>
            <a:spLocks noGrp="1"/>
          </p:cNvSpPr>
          <p:nvPr>
            <p:ph type="pic" sz="quarter" idx="31" hasCustomPrompt="1"/>
          </p:nvPr>
        </p:nvSpPr>
        <p:spPr>
          <a:xfrm>
            <a:off x="1631499" y="3650547"/>
            <a:ext cx="630461" cy="634207"/>
          </a:xfrm>
          <a:prstGeom prst="rect">
            <a:avLst/>
          </a:prstGeom>
          <a:blipFill rotWithShape="1">
            <a:blip r:embed="rId7"/>
            <a:stretch>
              <a:fillRect/>
            </a:stretch>
          </a:blipFill>
        </p:spPr>
        <p:txBody>
          <a:bodyPr vert="horz"/>
          <a:lstStyle>
            <a:lvl1pPr marL="0" indent="0">
              <a:buNone/>
              <a:defRPr>
                <a:solidFill>
                  <a:schemeClr val="bg1"/>
                </a:solidFill>
              </a:defRPr>
            </a:lvl1pPr>
          </a:lstStyle>
          <a:p>
            <a:r>
              <a:rPr lang="en-US"/>
              <a:t>-</a:t>
            </a:r>
          </a:p>
        </p:txBody>
      </p:sp>
      <p:pic>
        <p:nvPicPr>
          <p:cNvPr id="30" name="Image 29" descr="Une image contenant fenêtre, bâtiment&#10;&#10;Description générée automatiquement">
            <a:extLst>
              <a:ext uri="{FF2B5EF4-FFF2-40B4-BE49-F238E27FC236}">
                <a16:creationId xmlns:a16="http://schemas.microsoft.com/office/drawing/2014/main" id="{5FCE60CD-DE10-4176-AD80-482744647A67}"/>
              </a:ext>
            </a:extLst>
          </p:cNvPr>
          <p:cNvPicPr>
            <a:picLocks noChangeAspect="1"/>
          </p:cNvPicPr>
          <p:nvPr userDrawn="1"/>
        </p:nvPicPr>
        <p:blipFill>
          <a:blip r:embed="rId8"/>
          <a:stretch>
            <a:fillRect/>
          </a:stretch>
        </p:blipFill>
        <p:spPr>
          <a:xfrm>
            <a:off x="501848" y="5761862"/>
            <a:ext cx="1411100" cy="87577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UAL PAGE - YELLOW">
    <p:spTree>
      <p:nvGrpSpPr>
        <p:cNvPr id="1" name=""/>
        <p:cNvGrpSpPr/>
        <p:nvPr/>
      </p:nvGrpSpPr>
      <p:grpSpPr>
        <a:xfrm>
          <a:off x="0" y="0"/>
          <a:ext cx="0" cy="0"/>
          <a:chOff x="0" y="0"/>
          <a:chExt cx="0" cy="0"/>
        </a:xfrm>
      </p:grpSpPr>
      <p:pic>
        <p:nvPicPr>
          <p:cNvPr id="21" name="Image 20" descr="back-yellow-full.png"/>
          <p:cNvPicPr>
            <a:picLocks noChangeAspect="1"/>
          </p:cNvPicPr>
          <p:nvPr userDrawn="1"/>
        </p:nvPicPr>
        <p:blipFill>
          <a:blip r:embed="rId2"/>
          <a:stretch>
            <a:fillRect/>
          </a:stretch>
        </p:blipFill>
        <p:spPr>
          <a:xfrm>
            <a:off x="0" y="-44138"/>
            <a:ext cx="12192000" cy="6845300"/>
          </a:xfrm>
          <a:prstGeom prst="rect">
            <a:avLst/>
          </a:prstGeom>
        </p:spPr>
      </p:pic>
      <p:sp>
        <p:nvSpPr>
          <p:cNvPr id="26" name="Espace réservé du texte 25"/>
          <p:cNvSpPr>
            <a:spLocks noGrp="1"/>
          </p:cNvSpPr>
          <p:nvPr>
            <p:ph type="body" sz="quarter" idx="25" hasCustomPrompt="1"/>
          </p:nvPr>
        </p:nvSpPr>
        <p:spPr>
          <a:xfrm>
            <a:off x="1523397" y="1788298"/>
            <a:ext cx="846667" cy="635000"/>
          </a:xfrm>
          <a:prstGeom prst="rect">
            <a:avLst/>
          </a:prstGeom>
          <a:solidFill>
            <a:schemeClr val="accent1"/>
          </a:solidFill>
        </p:spPr>
        <p:txBody>
          <a:bodyPr vert="horz"/>
          <a:lstStyle>
            <a:lvl1pPr>
              <a:buNone/>
              <a:defRPr>
                <a:solidFill>
                  <a:schemeClr val="accent3"/>
                </a:solidFill>
              </a:defRPr>
            </a:lvl1pPr>
          </a:lstStyle>
          <a:p>
            <a:pPr lvl="0"/>
            <a:r>
              <a:rPr lang="en-US"/>
              <a:t>-</a:t>
            </a:r>
          </a:p>
        </p:txBody>
      </p:sp>
      <p:sp>
        <p:nvSpPr>
          <p:cNvPr id="11" name="Titre 1"/>
          <p:cNvSpPr>
            <a:spLocks noGrp="1"/>
          </p:cNvSpPr>
          <p:nvPr>
            <p:ph type="title" hasCustomPrompt="1"/>
          </p:nvPr>
        </p:nvSpPr>
        <p:spPr>
          <a:xfrm>
            <a:off x="609601" y="274638"/>
            <a:ext cx="7447121" cy="510338"/>
          </a:xfrm>
          <a:prstGeom prst="rect">
            <a:avLst/>
          </a:prstGeom>
        </p:spPr>
        <p:txBody>
          <a:bodyPr anchor="t"/>
          <a:lstStyle>
            <a:lvl1pPr algn="l">
              <a:defRPr sz="2300">
                <a:solidFill>
                  <a:srgbClr val="FFFFFF"/>
                </a:solidFill>
                <a:latin typeface="Museo Sans 900"/>
                <a:cs typeface="Museo Sans 900"/>
              </a:defRPr>
            </a:lvl1pPr>
          </a:lstStyle>
          <a:p>
            <a:r>
              <a:rPr lang="nl-BE"/>
              <a:t>Click here to modify title</a:t>
            </a:r>
            <a:endParaRPr lang="en-US"/>
          </a:p>
        </p:txBody>
      </p:sp>
      <p:sp>
        <p:nvSpPr>
          <p:cNvPr id="13" name="Espace réservé du texte 3"/>
          <p:cNvSpPr>
            <a:spLocks noGrp="1"/>
          </p:cNvSpPr>
          <p:nvPr>
            <p:ph type="body" sz="half" idx="18" hasCustomPrompt="1"/>
          </p:nvPr>
        </p:nvSpPr>
        <p:spPr>
          <a:xfrm>
            <a:off x="2910139"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5" name="Espace réservé du texte 3"/>
          <p:cNvSpPr>
            <a:spLocks noGrp="1"/>
          </p:cNvSpPr>
          <p:nvPr>
            <p:ph type="body" sz="half" idx="20" hasCustomPrompt="1"/>
          </p:nvPr>
        </p:nvSpPr>
        <p:spPr>
          <a:xfrm>
            <a:off x="2910139"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7" name="Espace réservé du texte 3"/>
          <p:cNvSpPr>
            <a:spLocks noGrp="1"/>
          </p:cNvSpPr>
          <p:nvPr>
            <p:ph type="body" sz="half" idx="22" hasCustomPrompt="1"/>
          </p:nvPr>
        </p:nvSpPr>
        <p:spPr>
          <a:xfrm>
            <a:off x="7685337" y="1828800"/>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9" name="Espace réservé du texte 3"/>
          <p:cNvSpPr>
            <a:spLocks noGrp="1"/>
          </p:cNvSpPr>
          <p:nvPr>
            <p:ph type="body" sz="half" idx="24" hasCustomPrompt="1"/>
          </p:nvPr>
        </p:nvSpPr>
        <p:spPr>
          <a:xfrm>
            <a:off x="7685337" y="3721893"/>
            <a:ext cx="3102387" cy="276999"/>
          </a:xfrm>
          <a:prstGeom prst="rect">
            <a:avLst/>
          </a:prstGeom>
        </p:spPr>
        <p:txBody>
          <a:bodyPr wrap="square" anchor="t">
            <a:spAutoFit/>
          </a:bodyPr>
          <a:lstStyle>
            <a:lvl1pPr marL="0" indent="0" algn="l">
              <a:buNone/>
              <a:defRPr sz="1200" b="1">
                <a:solidFill>
                  <a:srgbClr val="FFFFFF"/>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49" name="Espace réservé du texte 25"/>
          <p:cNvSpPr>
            <a:spLocks noGrp="1"/>
          </p:cNvSpPr>
          <p:nvPr>
            <p:ph type="body" sz="quarter" idx="26" hasCustomPrompt="1"/>
          </p:nvPr>
        </p:nvSpPr>
        <p:spPr>
          <a:xfrm>
            <a:off x="6312692" y="1788298"/>
            <a:ext cx="846667" cy="635000"/>
          </a:xfrm>
          <a:prstGeom prst="rect">
            <a:avLst/>
          </a:prstGeom>
          <a:solidFill>
            <a:schemeClr val="tx2"/>
          </a:solidFill>
        </p:spPr>
        <p:txBody>
          <a:bodyPr vert="horz"/>
          <a:lstStyle>
            <a:lvl1pPr>
              <a:buNone/>
              <a:defRPr>
                <a:solidFill>
                  <a:schemeClr val="accent3"/>
                </a:solidFill>
              </a:defRPr>
            </a:lvl1pPr>
          </a:lstStyle>
          <a:p>
            <a:pPr lvl="0"/>
            <a:r>
              <a:rPr lang="en-US"/>
              <a:t>-</a:t>
            </a:r>
          </a:p>
        </p:txBody>
      </p:sp>
      <p:sp>
        <p:nvSpPr>
          <p:cNvPr id="51" name="Espace réservé du texte 25"/>
          <p:cNvSpPr>
            <a:spLocks noGrp="1"/>
          </p:cNvSpPr>
          <p:nvPr>
            <p:ph type="body" sz="quarter" idx="28" hasCustomPrompt="1"/>
          </p:nvPr>
        </p:nvSpPr>
        <p:spPr>
          <a:xfrm>
            <a:off x="6312692" y="3649754"/>
            <a:ext cx="846667" cy="635000"/>
          </a:xfrm>
          <a:prstGeom prst="rect">
            <a:avLst/>
          </a:prstGeom>
          <a:solidFill>
            <a:schemeClr val="accent2"/>
          </a:solidFill>
        </p:spPr>
        <p:txBody>
          <a:bodyPr vert="horz"/>
          <a:lstStyle>
            <a:lvl1pPr>
              <a:buNone/>
              <a:defRPr>
                <a:solidFill>
                  <a:schemeClr val="accent3"/>
                </a:solidFill>
              </a:defRPr>
            </a:lvl1pPr>
          </a:lstStyle>
          <a:p>
            <a:pPr lvl="0"/>
            <a:r>
              <a:rPr lang="en-US"/>
              <a:t>-</a:t>
            </a:r>
          </a:p>
        </p:txBody>
      </p:sp>
      <p:sp>
        <p:nvSpPr>
          <p:cNvPr id="53" name="Espace réservé du texte 25"/>
          <p:cNvSpPr>
            <a:spLocks noGrp="1"/>
          </p:cNvSpPr>
          <p:nvPr>
            <p:ph type="body" sz="quarter" idx="30" hasCustomPrompt="1"/>
          </p:nvPr>
        </p:nvSpPr>
        <p:spPr>
          <a:xfrm>
            <a:off x="1523397" y="3649754"/>
            <a:ext cx="846667" cy="635000"/>
          </a:xfrm>
          <a:prstGeom prst="rect">
            <a:avLst/>
          </a:prstGeom>
          <a:solidFill>
            <a:schemeClr val="tx1"/>
          </a:solidFill>
        </p:spPr>
        <p:txBody>
          <a:bodyPr vert="horz"/>
          <a:lstStyle>
            <a:lvl1pPr>
              <a:buNone/>
              <a:defRPr>
                <a:solidFill>
                  <a:schemeClr val="accent3"/>
                </a:solidFill>
              </a:defRPr>
            </a:lvl1pPr>
          </a:lstStyle>
          <a:p>
            <a:pPr lvl="0"/>
            <a:r>
              <a:rPr lang="en-US"/>
              <a:t>-</a:t>
            </a:r>
          </a:p>
        </p:txBody>
      </p:sp>
      <p:sp>
        <p:nvSpPr>
          <p:cNvPr id="24"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bg1"/>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25"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bg1"/>
                </a:solidFill>
                <a:latin typeface="Museo Sans 500"/>
                <a:cs typeface="Museo Sans 500"/>
              </a:defRPr>
            </a:lvl1pPr>
          </a:lstStyle>
          <a:p>
            <a:fld id="{0778A055-9CE0-514E-8D36-1A2B7DE83576}" type="slidenum">
              <a:rPr lang="en-US" smtClean="0"/>
              <a:pPr/>
              <a:t>‹#›</a:t>
            </a:fld>
            <a:endParaRPr lang="en-US"/>
          </a:p>
        </p:txBody>
      </p:sp>
      <p:pic>
        <p:nvPicPr>
          <p:cNvPr id="22" name="Image 21" descr="logo-leading.jpg">
            <a:extLst>
              <a:ext uri="{FF2B5EF4-FFF2-40B4-BE49-F238E27FC236}">
                <a16:creationId xmlns:a16="http://schemas.microsoft.com/office/drawing/2014/main" id="{4A0A6BE1-88A0-4286-8BD4-D2818F09D89E}"/>
              </a:ext>
            </a:extLst>
          </p:cNvPr>
          <p:cNvPicPr>
            <a:picLocks noChangeAspect="1"/>
          </p:cNvPicPr>
          <p:nvPr userDrawn="1"/>
        </p:nvPicPr>
        <p:blipFill>
          <a:blip r:embed="rId3"/>
          <a:stretch>
            <a:fillRect/>
          </a:stretch>
        </p:blipFill>
        <p:spPr>
          <a:xfrm>
            <a:off x="10922312" y="6115624"/>
            <a:ext cx="767841" cy="499984"/>
          </a:xfrm>
          <a:prstGeom prst="rect">
            <a:avLst/>
          </a:prstGeom>
        </p:spPr>
      </p:pic>
      <p:sp>
        <p:nvSpPr>
          <p:cNvPr id="23" name="Espace réservé pour une image  12">
            <a:extLst>
              <a:ext uri="{FF2B5EF4-FFF2-40B4-BE49-F238E27FC236}">
                <a16:creationId xmlns:a16="http://schemas.microsoft.com/office/drawing/2014/main" id="{B7E91148-473B-4C6C-BF16-2C13AF2B147E}"/>
              </a:ext>
            </a:extLst>
          </p:cNvPr>
          <p:cNvSpPr>
            <a:spLocks noGrp="1"/>
          </p:cNvSpPr>
          <p:nvPr>
            <p:ph type="pic" sz="quarter" idx="13" hasCustomPrompt="1"/>
          </p:nvPr>
        </p:nvSpPr>
        <p:spPr>
          <a:xfrm>
            <a:off x="1625890" y="1828800"/>
            <a:ext cx="641680" cy="634207"/>
          </a:xfrm>
          <a:prstGeom prst="rect">
            <a:avLst/>
          </a:prstGeom>
          <a:blipFill rotWithShape="1">
            <a:blip r:embed="rId4"/>
            <a:stretch>
              <a:fillRect/>
            </a:stretch>
          </a:blipFill>
        </p:spPr>
        <p:txBody>
          <a:bodyPr vert="horz"/>
          <a:lstStyle>
            <a:lvl1pPr marL="0" indent="0">
              <a:buNone/>
              <a:defRPr>
                <a:solidFill>
                  <a:schemeClr val="bg1"/>
                </a:solidFill>
              </a:defRPr>
            </a:lvl1pPr>
          </a:lstStyle>
          <a:p>
            <a:r>
              <a:rPr lang="en-US"/>
              <a:t>-</a:t>
            </a:r>
          </a:p>
        </p:txBody>
      </p:sp>
      <p:sp>
        <p:nvSpPr>
          <p:cNvPr id="27" name="Espace réservé pour une image  12">
            <a:extLst>
              <a:ext uri="{FF2B5EF4-FFF2-40B4-BE49-F238E27FC236}">
                <a16:creationId xmlns:a16="http://schemas.microsoft.com/office/drawing/2014/main" id="{05654A2F-379D-4326-97C7-5672BAB3D583}"/>
              </a:ext>
            </a:extLst>
          </p:cNvPr>
          <p:cNvSpPr>
            <a:spLocks noGrp="1"/>
          </p:cNvSpPr>
          <p:nvPr>
            <p:ph type="pic" sz="quarter" idx="27" hasCustomPrompt="1"/>
          </p:nvPr>
        </p:nvSpPr>
        <p:spPr>
          <a:xfrm>
            <a:off x="6436880" y="1814089"/>
            <a:ext cx="598290" cy="634207"/>
          </a:xfrm>
          <a:prstGeom prst="rect">
            <a:avLst/>
          </a:prstGeom>
          <a:blipFill rotWithShape="1">
            <a:blip r:embed="rId5"/>
            <a:stretch>
              <a:fillRect/>
            </a:stretch>
          </a:blipFill>
        </p:spPr>
        <p:txBody>
          <a:bodyPr vert="horz"/>
          <a:lstStyle>
            <a:lvl1pPr marL="0" indent="0">
              <a:buNone/>
              <a:defRPr>
                <a:solidFill>
                  <a:schemeClr val="bg1"/>
                </a:solidFill>
              </a:defRPr>
            </a:lvl1pPr>
          </a:lstStyle>
          <a:p>
            <a:r>
              <a:rPr lang="en-US"/>
              <a:t>-</a:t>
            </a:r>
          </a:p>
        </p:txBody>
      </p:sp>
      <p:sp>
        <p:nvSpPr>
          <p:cNvPr id="28" name="Espace réservé pour une image  12">
            <a:extLst>
              <a:ext uri="{FF2B5EF4-FFF2-40B4-BE49-F238E27FC236}">
                <a16:creationId xmlns:a16="http://schemas.microsoft.com/office/drawing/2014/main" id="{E391CCDE-7A72-45D2-8C9E-D42FACB0A8EA}"/>
              </a:ext>
            </a:extLst>
          </p:cNvPr>
          <p:cNvSpPr>
            <a:spLocks noGrp="1"/>
          </p:cNvSpPr>
          <p:nvPr>
            <p:ph type="pic" sz="quarter" idx="29" hasCustomPrompt="1"/>
          </p:nvPr>
        </p:nvSpPr>
        <p:spPr>
          <a:xfrm>
            <a:off x="6400186" y="3681788"/>
            <a:ext cx="671678" cy="634207"/>
          </a:xfrm>
          <a:prstGeom prst="rect">
            <a:avLst/>
          </a:prstGeom>
          <a:blipFill rotWithShape="1">
            <a:blip r:embed="rId6"/>
            <a:stretch>
              <a:fillRect/>
            </a:stretch>
          </a:blipFill>
        </p:spPr>
        <p:txBody>
          <a:bodyPr vert="horz"/>
          <a:lstStyle>
            <a:lvl1pPr marL="0" indent="0">
              <a:buNone/>
              <a:defRPr>
                <a:solidFill>
                  <a:schemeClr val="bg1"/>
                </a:solidFill>
              </a:defRPr>
            </a:lvl1pPr>
          </a:lstStyle>
          <a:p>
            <a:r>
              <a:rPr lang="en-US"/>
              <a:t>-</a:t>
            </a:r>
          </a:p>
        </p:txBody>
      </p:sp>
      <p:sp>
        <p:nvSpPr>
          <p:cNvPr id="29" name="Espace réservé pour une image  12">
            <a:extLst>
              <a:ext uri="{FF2B5EF4-FFF2-40B4-BE49-F238E27FC236}">
                <a16:creationId xmlns:a16="http://schemas.microsoft.com/office/drawing/2014/main" id="{1C0C6B74-66C7-439A-95DD-BE6B5F8A5BB4}"/>
              </a:ext>
            </a:extLst>
          </p:cNvPr>
          <p:cNvSpPr>
            <a:spLocks noGrp="1"/>
          </p:cNvSpPr>
          <p:nvPr>
            <p:ph type="pic" sz="quarter" idx="31" hasCustomPrompt="1"/>
          </p:nvPr>
        </p:nvSpPr>
        <p:spPr>
          <a:xfrm>
            <a:off x="1631499" y="3650547"/>
            <a:ext cx="630461" cy="634207"/>
          </a:xfrm>
          <a:prstGeom prst="rect">
            <a:avLst/>
          </a:prstGeom>
          <a:blipFill rotWithShape="1">
            <a:blip r:embed="rId7"/>
            <a:stretch>
              <a:fillRect/>
            </a:stretch>
          </a:blipFill>
        </p:spPr>
        <p:txBody>
          <a:bodyPr vert="horz"/>
          <a:lstStyle>
            <a:lvl1pPr marL="0" indent="0">
              <a:buNone/>
              <a:defRPr>
                <a:solidFill>
                  <a:schemeClr val="bg1"/>
                </a:solidFill>
              </a:defRPr>
            </a:lvl1pPr>
          </a:lstStyle>
          <a:p>
            <a:r>
              <a:rPr lang="en-US"/>
              <a:t>-</a:t>
            </a:r>
          </a:p>
        </p:txBody>
      </p:sp>
      <p:pic>
        <p:nvPicPr>
          <p:cNvPr id="30" name="Image 29" descr="Une image contenant fenêtre, bâtiment&#10;&#10;Description générée automatiquement">
            <a:extLst>
              <a:ext uri="{FF2B5EF4-FFF2-40B4-BE49-F238E27FC236}">
                <a16:creationId xmlns:a16="http://schemas.microsoft.com/office/drawing/2014/main" id="{7513ED5B-F66E-4DD0-A117-C1358CE72DB7}"/>
              </a:ext>
            </a:extLst>
          </p:cNvPr>
          <p:cNvPicPr>
            <a:picLocks noChangeAspect="1"/>
          </p:cNvPicPr>
          <p:nvPr userDrawn="1"/>
        </p:nvPicPr>
        <p:blipFill>
          <a:blip r:embed="rId8"/>
          <a:stretch>
            <a:fillRect/>
          </a:stretch>
        </p:blipFill>
        <p:spPr>
          <a:xfrm>
            <a:off x="501848" y="5761862"/>
            <a:ext cx="1411100" cy="87577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5" name="Titre 1"/>
          <p:cNvSpPr>
            <a:spLocks noGrp="1"/>
          </p:cNvSpPr>
          <p:nvPr>
            <p:ph type="title" hasCustomPrompt="1"/>
          </p:nvPr>
        </p:nvSpPr>
        <p:spPr>
          <a:xfrm>
            <a:off x="609601" y="274638"/>
            <a:ext cx="7447121" cy="510338"/>
          </a:xfrm>
          <a:prstGeom prst="rect">
            <a:avLst/>
          </a:prstGeom>
        </p:spPr>
        <p:txBody>
          <a:bodyPr anchor="t"/>
          <a:lstStyle>
            <a:lvl1pPr algn="l">
              <a:defRPr sz="2300">
                <a:solidFill>
                  <a:schemeClr val="tx2"/>
                </a:solidFill>
                <a:latin typeface="Museo Sans 900"/>
                <a:cs typeface="Museo Sans 900"/>
              </a:defRPr>
            </a:lvl1pPr>
          </a:lstStyle>
          <a:p>
            <a:r>
              <a:rPr lang="nl-BE"/>
              <a:t>Click here to modify title and color</a:t>
            </a:r>
            <a:endParaRPr lang="en-US"/>
          </a:p>
        </p:txBody>
      </p:sp>
      <p:sp>
        <p:nvSpPr>
          <p:cNvPr id="10" name="Espace réservé du texte 3"/>
          <p:cNvSpPr>
            <a:spLocks noGrp="1"/>
          </p:cNvSpPr>
          <p:nvPr>
            <p:ph type="body" sz="half" idx="13" hasCustomPrompt="1"/>
          </p:nvPr>
        </p:nvSpPr>
        <p:spPr>
          <a:xfrm>
            <a:off x="626820" y="784977"/>
            <a:ext cx="7429901" cy="650124"/>
          </a:xfrm>
          <a:prstGeom prst="rect">
            <a:avLst/>
          </a:prstGeom>
        </p:spPr>
        <p:txBody>
          <a:bodyPr/>
          <a:lstStyle>
            <a:lvl1pPr marL="0" indent="0">
              <a:buNone/>
              <a:defRPr sz="1800">
                <a:solidFill>
                  <a:srgbClr val="1D3E50"/>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here to modify the subtitle</a:t>
            </a:r>
          </a:p>
        </p:txBody>
      </p:sp>
      <p:sp>
        <p:nvSpPr>
          <p:cNvPr id="11" name="Espace réservé du texte 20"/>
          <p:cNvSpPr>
            <a:spLocks noGrp="1"/>
          </p:cNvSpPr>
          <p:nvPr>
            <p:ph type="body" sz="quarter" idx="14" hasCustomPrompt="1"/>
          </p:nvPr>
        </p:nvSpPr>
        <p:spPr>
          <a:xfrm>
            <a:off x="6773333" y="1866900"/>
            <a:ext cx="4809067" cy="3884048"/>
          </a:xfrm>
          <a:prstGeom prst="rect">
            <a:avLst/>
          </a:prstGeom>
        </p:spPr>
        <p:txBody>
          <a:bodyPr vert="horz" anchor="t"/>
          <a:lstStyle>
            <a:lvl1pPr>
              <a:buFont typeface="Arial"/>
              <a:buNone/>
              <a:defRPr sz="1200" baseline="0">
                <a:latin typeface="Museo Sans 500"/>
                <a:cs typeface="Museo Sans 500"/>
              </a:defRPr>
            </a:lvl1pPr>
            <a:lvl2pPr>
              <a:buClr>
                <a:schemeClr val="accent4"/>
              </a:buClr>
              <a:buFont typeface="Arial"/>
              <a:buChar char="•"/>
              <a:defRPr sz="1200">
                <a:latin typeface=""/>
              </a:defRPr>
            </a:lvl2pPr>
          </a:lstStyle>
          <a:p>
            <a:pPr lvl="0"/>
            <a:r>
              <a:rPr lang="en-US"/>
              <a:t>Click here to modify the text</a:t>
            </a:r>
          </a:p>
          <a:p>
            <a:pPr lvl="0"/>
            <a:endParaRPr lang="en-US"/>
          </a:p>
          <a:p>
            <a:pPr lvl="0"/>
            <a:r>
              <a:rPr lang="en-US"/>
              <a:t>This is a bullet point</a:t>
            </a:r>
          </a:p>
          <a:p>
            <a:pPr lvl="1"/>
            <a:r>
              <a:rPr lang="en-US"/>
              <a:t>This is a second level bullet point</a:t>
            </a:r>
          </a:p>
        </p:txBody>
      </p:sp>
      <p:sp>
        <p:nvSpPr>
          <p:cNvPr id="13" name="Espace réservé pour une image  12"/>
          <p:cNvSpPr>
            <a:spLocks noGrp="1"/>
          </p:cNvSpPr>
          <p:nvPr>
            <p:ph type="pic" sz="quarter" idx="15" hasCustomPrompt="1"/>
          </p:nvPr>
        </p:nvSpPr>
        <p:spPr>
          <a:xfrm>
            <a:off x="474133" y="1514649"/>
            <a:ext cx="6045200" cy="4386877"/>
          </a:xfrm>
          <a:prstGeom prst="rect">
            <a:avLst/>
          </a:prstGeom>
          <a:blipFill rotWithShape="1">
            <a:blip r:embed="rId2"/>
            <a:stretch>
              <a:fillRect/>
            </a:stretch>
          </a:blipFill>
        </p:spPr>
        <p:txBody>
          <a:bodyPr vert="horz"/>
          <a:lstStyle>
            <a:lvl1pPr marL="0" indent="0">
              <a:buNone/>
              <a:defRPr>
                <a:solidFill>
                  <a:schemeClr val="bg1"/>
                </a:solidFill>
              </a:defRPr>
            </a:lvl1pPr>
          </a:lstStyle>
          <a:p>
            <a:r>
              <a:rPr lang="en-US"/>
              <a:t>-</a:t>
            </a:r>
          </a:p>
        </p:txBody>
      </p:sp>
      <p:sp>
        <p:nvSpPr>
          <p:cNvPr id="16"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accent4"/>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17"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tx2"/>
                </a:solidFill>
                <a:latin typeface="Museo Sans 500"/>
                <a:cs typeface="Museo Sans 500"/>
              </a:defRPr>
            </a:lvl1pPr>
          </a:lstStyle>
          <a:p>
            <a:fld id="{0778A055-9CE0-514E-8D36-1A2B7DE83576}" type="slidenum">
              <a:rPr lang="en-US" smtClean="0"/>
              <a:pPr/>
              <a:t>‹#›</a:t>
            </a:fld>
            <a:endParaRPr lang="en-US"/>
          </a:p>
        </p:txBody>
      </p:sp>
      <p:pic>
        <p:nvPicPr>
          <p:cNvPr id="14" name="Image 13" descr="logo-leading.jpg">
            <a:extLst>
              <a:ext uri="{FF2B5EF4-FFF2-40B4-BE49-F238E27FC236}">
                <a16:creationId xmlns:a16="http://schemas.microsoft.com/office/drawing/2014/main" id="{8503757E-0201-4B77-8A4D-4CF295A122F9}"/>
              </a:ext>
            </a:extLst>
          </p:cNvPr>
          <p:cNvPicPr>
            <a:picLocks noChangeAspect="1"/>
          </p:cNvPicPr>
          <p:nvPr userDrawn="1"/>
        </p:nvPicPr>
        <p:blipFill>
          <a:blip r:embed="rId3"/>
          <a:stretch>
            <a:fillRect/>
          </a:stretch>
        </p:blipFill>
        <p:spPr>
          <a:xfrm>
            <a:off x="10922312" y="6115624"/>
            <a:ext cx="767841" cy="499984"/>
          </a:xfrm>
          <a:prstGeom prst="rect">
            <a:avLst/>
          </a:prstGeom>
        </p:spPr>
      </p:pic>
      <p:pic>
        <p:nvPicPr>
          <p:cNvPr id="15" name="Image 14" descr="Une image contenant fenêtre, bâtiment&#10;&#10;Description générée automatiquement">
            <a:extLst>
              <a:ext uri="{FF2B5EF4-FFF2-40B4-BE49-F238E27FC236}">
                <a16:creationId xmlns:a16="http://schemas.microsoft.com/office/drawing/2014/main" id="{753CD342-AF27-4DB0-8495-051046A9F28C}"/>
              </a:ext>
            </a:extLst>
          </p:cNvPr>
          <p:cNvPicPr>
            <a:picLocks noChangeAspect="1"/>
          </p:cNvPicPr>
          <p:nvPr userDrawn="1"/>
        </p:nvPicPr>
        <p:blipFill>
          <a:blip r:embed="rId4"/>
          <a:stretch>
            <a:fillRect/>
          </a:stretch>
        </p:blipFill>
        <p:spPr>
          <a:xfrm>
            <a:off x="501848" y="5761862"/>
            <a:ext cx="1411100" cy="87577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609601" y="274638"/>
            <a:ext cx="7447121" cy="510338"/>
          </a:xfrm>
          <a:prstGeom prst="rect">
            <a:avLst/>
          </a:prstGeom>
        </p:spPr>
        <p:txBody>
          <a:bodyPr anchor="t"/>
          <a:lstStyle>
            <a:lvl1pPr algn="l">
              <a:defRPr sz="2300">
                <a:solidFill>
                  <a:schemeClr val="tx2"/>
                </a:solidFill>
                <a:latin typeface="Museo Sans 900"/>
                <a:cs typeface="Museo Sans 900"/>
              </a:defRPr>
            </a:lvl1pPr>
          </a:lstStyle>
          <a:p>
            <a:r>
              <a:rPr lang="nl-BE"/>
              <a:t>Click here to modify title and color</a:t>
            </a:r>
            <a:endParaRPr lang="en-US"/>
          </a:p>
        </p:txBody>
      </p:sp>
      <p:sp>
        <p:nvSpPr>
          <p:cNvPr id="16" name="Espace réservé pour une image  15"/>
          <p:cNvSpPr>
            <a:spLocks noGrp="1"/>
          </p:cNvSpPr>
          <p:nvPr>
            <p:ph type="pic" sz="quarter" idx="13" hasCustomPrompt="1"/>
          </p:nvPr>
        </p:nvSpPr>
        <p:spPr>
          <a:xfrm>
            <a:off x="609600" y="841472"/>
            <a:ext cx="10972800" cy="4795177"/>
          </a:xfrm>
          <a:prstGeom prst="rect">
            <a:avLst/>
          </a:prstGeom>
          <a:blipFill rotWithShape="1">
            <a:blip r:embed="rId2"/>
            <a:stretch>
              <a:fillRect/>
            </a:stretch>
          </a:blipFill>
        </p:spPr>
        <p:txBody>
          <a:bodyPr vert="horz"/>
          <a:lstStyle>
            <a:lvl1pPr marL="0" indent="0">
              <a:buNone/>
              <a:defRPr>
                <a:solidFill>
                  <a:schemeClr val="bg1"/>
                </a:solidFill>
              </a:defRPr>
            </a:lvl1pPr>
          </a:lstStyle>
          <a:p>
            <a:r>
              <a:rPr lang="en-US"/>
              <a:t>-</a:t>
            </a:r>
          </a:p>
        </p:txBody>
      </p:sp>
      <p:sp>
        <p:nvSpPr>
          <p:cNvPr id="17" name="Espace réservé du texte 3"/>
          <p:cNvSpPr>
            <a:spLocks noGrp="1"/>
          </p:cNvSpPr>
          <p:nvPr>
            <p:ph type="body" sz="half" idx="14" hasCustomPrompt="1"/>
          </p:nvPr>
        </p:nvSpPr>
        <p:spPr>
          <a:xfrm>
            <a:off x="1358518" y="4572000"/>
            <a:ext cx="1633039" cy="371278"/>
          </a:xfrm>
          <a:prstGeom prst="rect">
            <a:avLst/>
          </a:prstGeom>
          <a:solidFill>
            <a:schemeClr val="accent3"/>
          </a:solidFill>
          <a:ln w="155575" cap="rnd" cmpd="sng">
            <a:solidFill>
              <a:schemeClr val="accent3"/>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ctr">
            <a:noAutofit/>
          </a:bodyPr>
          <a:lstStyle>
            <a:lvl1pPr marL="0" indent="0" algn="l">
              <a:buNone/>
              <a:defRPr sz="1000" b="0" i="0"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a:t>
            </a:r>
          </a:p>
          <a:p>
            <a:pPr lvl="0"/>
            <a:r>
              <a:rPr lang="nl-BE"/>
              <a:t>Function</a:t>
            </a:r>
          </a:p>
        </p:txBody>
      </p:sp>
      <p:sp>
        <p:nvSpPr>
          <p:cNvPr id="18" name="Espace réservé du texte 3"/>
          <p:cNvSpPr>
            <a:spLocks noGrp="1"/>
          </p:cNvSpPr>
          <p:nvPr>
            <p:ph type="body" sz="half" idx="15" hasCustomPrompt="1"/>
          </p:nvPr>
        </p:nvSpPr>
        <p:spPr>
          <a:xfrm>
            <a:off x="3332010" y="4572000"/>
            <a:ext cx="1971705" cy="371278"/>
          </a:xfrm>
          <a:prstGeom prst="rect">
            <a:avLst/>
          </a:prstGeom>
          <a:solidFill>
            <a:schemeClr val="tx2"/>
          </a:solidFill>
          <a:ln w="155575" cap="rnd" cmpd="sng">
            <a:solidFill>
              <a:schemeClr val="tx2"/>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ctr">
            <a:noAutofit/>
          </a:bodyPr>
          <a:lstStyle>
            <a:lvl1pPr marL="0" indent="0" algn="l">
              <a:buNone/>
              <a:defRPr sz="1000" b="0" i="0"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a:t>
            </a:r>
          </a:p>
          <a:p>
            <a:pPr lvl="0"/>
            <a:r>
              <a:rPr lang="nl-BE"/>
              <a:t>Function</a:t>
            </a:r>
          </a:p>
        </p:txBody>
      </p:sp>
      <p:sp>
        <p:nvSpPr>
          <p:cNvPr id="19" name="Espace réservé du texte 3"/>
          <p:cNvSpPr>
            <a:spLocks noGrp="1"/>
          </p:cNvSpPr>
          <p:nvPr>
            <p:ph type="body" sz="half" idx="16" hasCustomPrompt="1"/>
          </p:nvPr>
        </p:nvSpPr>
        <p:spPr>
          <a:xfrm>
            <a:off x="5612372" y="4572000"/>
            <a:ext cx="1971705" cy="371278"/>
          </a:xfrm>
          <a:prstGeom prst="rect">
            <a:avLst/>
          </a:prstGeom>
          <a:solidFill>
            <a:schemeClr val="bg2"/>
          </a:solidFill>
          <a:ln w="155575" cap="rnd" cmpd="sng">
            <a:solidFill>
              <a:schemeClr val="bg2"/>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ctr">
            <a:noAutofit/>
          </a:bodyPr>
          <a:lstStyle>
            <a:lvl1pPr marL="0" indent="0" algn="l">
              <a:buNone/>
              <a:defRPr sz="1000" b="0" i="0"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a:t>
            </a:r>
          </a:p>
          <a:p>
            <a:pPr lvl="0"/>
            <a:r>
              <a:rPr lang="nl-BE"/>
              <a:t>Function</a:t>
            </a:r>
          </a:p>
        </p:txBody>
      </p:sp>
      <p:sp>
        <p:nvSpPr>
          <p:cNvPr id="20" name="Espace réservé du texte 3"/>
          <p:cNvSpPr>
            <a:spLocks noGrp="1"/>
          </p:cNvSpPr>
          <p:nvPr>
            <p:ph type="body" sz="half" idx="17" hasCustomPrompt="1"/>
          </p:nvPr>
        </p:nvSpPr>
        <p:spPr>
          <a:xfrm>
            <a:off x="7932540" y="4572000"/>
            <a:ext cx="1971705" cy="371278"/>
          </a:xfrm>
          <a:prstGeom prst="rect">
            <a:avLst/>
          </a:prstGeom>
          <a:solidFill>
            <a:schemeClr val="accent1"/>
          </a:solidFill>
          <a:ln w="155575" cap="rnd" cmpd="sng">
            <a:solidFill>
              <a:schemeClr val="accent1"/>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ctr">
            <a:noAutofit/>
          </a:bodyPr>
          <a:lstStyle>
            <a:lvl1pPr marL="0" indent="0" algn="l">
              <a:buNone/>
              <a:defRPr sz="1000" b="0" i="0"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a:t>
            </a:r>
          </a:p>
          <a:p>
            <a:pPr lvl="0"/>
            <a:r>
              <a:rPr lang="nl-BE"/>
              <a:t>Function</a:t>
            </a:r>
          </a:p>
        </p:txBody>
      </p:sp>
      <p:sp>
        <p:nvSpPr>
          <p:cNvPr id="21" name="Espace réservé du texte 3"/>
          <p:cNvSpPr>
            <a:spLocks noGrp="1"/>
          </p:cNvSpPr>
          <p:nvPr>
            <p:ph type="body" sz="half" idx="18" hasCustomPrompt="1"/>
          </p:nvPr>
        </p:nvSpPr>
        <p:spPr>
          <a:xfrm>
            <a:off x="1358518" y="5118101"/>
            <a:ext cx="1633039" cy="634207"/>
          </a:xfrm>
          <a:prstGeom prst="rect">
            <a:avLst/>
          </a:prstGeom>
        </p:spPr>
        <p:txBody>
          <a:bodyPr wrap="square" anchor="t">
            <a:noAutofit/>
          </a:bodyPr>
          <a:lstStyle>
            <a:lvl1pPr marL="0" indent="0" algn="l">
              <a:buNone/>
              <a:defRPr sz="10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22" name="Espace réservé du texte 3"/>
          <p:cNvSpPr>
            <a:spLocks noGrp="1"/>
          </p:cNvSpPr>
          <p:nvPr>
            <p:ph type="body" sz="half" idx="19" hasCustomPrompt="1"/>
          </p:nvPr>
        </p:nvSpPr>
        <p:spPr>
          <a:xfrm>
            <a:off x="3399743" y="5118101"/>
            <a:ext cx="1633039" cy="634207"/>
          </a:xfrm>
          <a:prstGeom prst="rect">
            <a:avLst/>
          </a:prstGeom>
        </p:spPr>
        <p:txBody>
          <a:bodyPr wrap="square" anchor="t">
            <a:noAutofit/>
          </a:bodyPr>
          <a:lstStyle>
            <a:lvl1pPr marL="0" indent="0" algn="l">
              <a:buNone/>
              <a:defRPr sz="10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23" name="Espace réservé du texte 3"/>
          <p:cNvSpPr>
            <a:spLocks noGrp="1"/>
          </p:cNvSpPr>
          <p:nvPr>
            <p:ph type="body" sz="half" idx="20" hasCustomPrompt="1"/>
          </p:nvPr>
        </p:nvSpPr>
        <p:spPr>
          <a:xfrm>
            <a:off x="5612371" y="5118101"/>
            <a:ext cx="1633039" cy="634207"/>
          </a:xfrm>
          <a:prstGeom prst="rect">
            <a:avLst/>
          </a:prstGeom>
        </p:spPr>
        <p:txBody>
          <a:bodyPr wrap="square" anchor="t">
            <a:noAutofit/>
          </a:bodyPr>
          <a:lstStyle>
            <a:lvl1pPr marL="0" indent="0" algn="l">
              <a:buNone/>
              <a:defRPr sz="10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24" name="Espace réservé du texte 3"/>
          <p:cNvSpPr>
            <a:spLocks noGrp="1"/>
          </p:cNvSpPr>
          <p:nvPr>
            <p:ph type="body" sz="half" idx="21" hasCustomPrompt="1"/>
          </p:nvPr>
        </p:nvSpPr>
        <p:spPr>
          <a:xfrm>
            <a:off x="8056722" y="5118101"/>
            <a:ext cx="1633039" cy="634207"/>
          </a:xfrm>
          <a:prstGeom prst="rect">
            <a:avLst/>
          </a:prstGeom>
        </p:spPr>
        <p:txBody>
          <a:bodyPr wrap="square" anchor="t">
            <a:noAutofit/>
          </a:bodyPr>
          <a:lstStyle>
            <a:lvl1pPr marL="0" indent="0" algn="l">
              <a:buNone/>
              <a:defRPr sz="10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28"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accent4"/>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29"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tx2"/>
                </a:solidFill>
                <a:latin typeface="Museo Sans 500"/>
                <a:cs typeface="Museo Sans 500"/>
              </a:defRPr>
            </a:lvl1pPr>
          </a:lstStyle>
          <a:p>
            <a:fld id="{0778A055-9CE0-514E-8D36-1A2B7DE83576}" type="slidenum">
              <a:rPr lang="en-US" smtClean="0"/>
              <a:pPr/>
              <a:t>‹#›</a:t>
            </a:fld>
            <a:endParaRPr lang="en-US"/>
          </a:p>
        </p:txBody>
      </p:sp>
      <p:pic>
        <p:nvPicPr>
          <p:cNvPr id="26" name="Image 25" descr="logo-leading.jpg">
            <a:extLst>
              <a:ext uri="{FF2B5EF4-FFF2-40B4-BE49-F238E27FC236}">
                <a16:creationId xmlns:a16="http://schemas.microsoft.com/office/drawing/2014/main" id="{A879D328-9984-4FA6-BD81-C25B93AC8CF7}"/>
              </a:ext>
            </a:extLst>
          </p:cNvPr>
          <p:cNvPicPr>
            <a:picLocks noChangeAspect="1"/>
          </p:cNvPicPr>
          <p:nvPr userDrawn="1"/>
        </p:nvPicPr>
        <p:blipFill>
          <a:blip r:embed="rId3"/>
          <a:stretch>
            <a:fillRect/>
          </a:stretch>
        </p:blipFill>
        <p:spPr>
          <a:xfrm>
            <a:off x="10922312" y="6115624"/>
            <a:ext cx="767841" cy="499984"/>
          </a:xfrm>
          <a:prstGeom prst="rect">
            <a:avLst/>
          </a:prstGeom>
        </p:spPr>
      </p:pic>
      <p:pic>
        <p:nvPicPr>
          <p:cNvPr id="5" name="Image 4" descr="Une image contenant fenêtre, bâtiment&#10;&#10;Description générée automatiquement">
            <a:extLst>
              <a:ext uri="{FF2B5EF4-FFF2-40B4-BE49-F238E27FC236}">
                <a16:creationId xmlns:a16="http://schemas.microsoft.com/office/drawing/2014/main" id="{7AB91EBC-1FD7-4687-ADD7-4E37A5922EBC}"/>
              </a:ext>
            </a:extLst>
          </p:cNvPr>
          <p:cNvPicPr>
            <a:picLocks noChangeAspect="1"/>
          </p:cNvPicPr>
          <p:nvPr userDrawn="1"/>
        </p:nvPicPr>
        <p:blipFill>
          <a:blip r:embed="rId4"/>
          <a:stretch>
            <a:fillRect/>
          </a:stretch>
        </p:blipFill>
        <p:spPr>
          <a:xfrm>
            <a:off x="501848" y="5761862"/>
            <a:ext cx="1411100" cy="87577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7" name="ZoneTexte 6"/>
          <p:cNvSpPr txBox="1"/>
          <p:nvPr userDrawn="1"/>
        </p:nvSpPr>
        <p:spPr>
          <a:xfrm>
            <a:off x="795867" y="259462"/>
            <a:ext cx="7857067" cy="446276"/>
          </a:xfrm>
          <a:prstGeom prst="rect">
            <a:avLst/>
          </a:prstGeom>
          <a:noFill/>
        </p:spPr>
        <p:txBody>
          <a:bodyPr wrap="square" rtlCol="0">
            <a:spAutoFit/>
          </a:bodyPr>
          <a:lstStyle/>
          <a:p>
            <a:r>
              <a:rPr lang="en-US" sz="2300" err="1">
                <a:solidFill>
                  <a:schemeClr val="tx2"/>
                </a:solidFill>
                <a:latin typeface="Museo Sans 500"/>
                <a:cs typeface="Museo Sans 500"/>
              </a:rPr>
              <a:t>Pictogrammes</a:t>
            </a:r>
            <a:endParaRPr lang="en-US" sz="2300">
              <a:solidFill>
                <a:schemeClr val="tx2"/>
              </a:solidFill>
              <a:latin typeface="Museo Sans 500"/>
              <a:cs typeface="Museo Sans 500"/>
            </a:endParaRPr>
          </a:p>
        </p:txBody>
      </p:sp>
      <p:sp>
        <p:nvSpPr>
          <p:cNvPr id="8" name="ZoneTexte 7"/>
          <p:cNvSpPr txBox="1"/>
          <p:nvPr userDrawn="1"/>
        </p:nvSpPr>
        <p:spPr>
          <a:xfrm>
            <a:off x="4752623" y="2531533"/>
            <a:ext cx="184731" cy="369332"/>
          </a:xfrm>
          <a:prstGeom prst="rect">
            <a:avLst/>
          </a:prstGeom>
          <a:noFill/>
        </p:spPr>
        <p:txBody>
          <a:bodyPr wrap="none" rtlCol="0">
            <a:spAutoFit/>
          </a:bodyPr>
          <a:lstStyle/>
          <a:p>
            <a:endParaRPr lang="en-US"/>
          </a:p>
        </p:txBody>
      </p:sp>
      <p:sp>
        <p:nvSpPr>
          <p:cNvPr id="5"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accent4"/>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6"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tx2"/>
                </a:solidFill>
                <a:latin typeface="Museo Sans 500"/>
                <a:cs typeface="Museo Sans 500"/>
              </a:defRPr>
            </a:lvl1pPr>
          </a:lstStyle>
          <a:p>
            <a:fld id="{0778A055-9CE0-514E-8D36-1A2B7DE8357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3" name="Image 12" descr="background-green.jpg"/>
          <p:cNvPicPr>
            <a:picLocks noChangeAspect="1"/>
          </p:cNvPicPr>
          <p:nvPr userDrawn="1"/>
        </p:nvPicPr>
        <p:blipFill>
          <a:blip r:embed="rId2"/>
          <a:stretch>
            <a:fillRect/>
          </a:stretch>
        </p:blipFill>
        <p:spPr>
          <a:xfrm>
            <a:off x="1" y="1"/>
            <a:ext cx="12191999" cy="6857999"/>
          </a:xfrm>
          <a:prstGeom prst="rect">
            <a:avLst/>
          </a:prstGeom>
        </p:spPr>
      </p:pic>
      <p:sp>
        <p:nvSpPr>
          <p:cNvPr id="15" name="Rectangle 14"/>
          <p:cNvSpPr/>
          <p:nvPr userDrawn="1"/>
        </p:nvSpPr>
        <p:spPr>
          <a:xfrm>
            <a:off x="0" y="5073924"/>
            <a:ext cx="12192000" cy="1784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Espace réservé pour une image  10"/>
          <p:cNvSpPr>
            <a:spLocks noGrp="1"/>
          </p:cNvSpPr>
          <p:nvPr>
            <p:ph type="pic" sz="quarter" idx="14" hasCustomPrompt="1"/>
          </p:nvPr>
        </p:nvSpPr>
        <p:spPr>
          <a:xfrm>
            <a:off x="0" y="985539"/>
            <a:ext cx="10803464" cy="4646960"/>
          </a:xfrm>
          <a:prstGeom prst="rect">
            <a:avLst/>
          </a:prstGeom>
          <a:blipFill rotWithShape="1">
            <a:blip r:embed="rId3"/>
            <a:stretch>
              <a:fillRect/>
            </a:stretch>
          </a:blipFill>
        </p:spPr>
        <p:txBody>
          <a:bodyPr vert="horz"/>
          <a:lstStyle>
            <a:lvl1pPr marL="0" indent="0">
              <a:buNone/>
              <a:defRPr>
                <a:solidFill>
                  <a:schemeClr val="tx2"/>
                </a:solidFill>
              </a:defRPr>
            </a:lvl1pPr>
          </a:lstStyle>
          <a:p>
            <a:r>
              <a:rPr lang="en-US"/>
              <a:t>-</a:t>
            </a:r>
          </a:p>
        </p:txBody>
      </p:sp>
      <p:sp>
        <p:nvSpPr>
          <p:cNvPr id="16" name="Espace réservé du texte 3"/>
          <p:cNvSpPr>
            <a:spLocks noGrp="1"/>
          </p:cNvSpPr>
          <p:nvPr>
            <p:ph type="body" sz="half" idx="2" hasCustomPrompt="1"/>
          </p:nvPr>
        </p:nvSpPr>
        <p:spPr>
          <a:xfrm>
            <a:off x="7200168" y="3695701"/>
            <a:ext cx="2638097" cy="307777"/>
          </a:xfrm>
          <a:prstGeom prst="rect">
            <a:avLst/>
          </a:prstGeom>
        </p:spPr>
        <p:txBody>
          <a:bodyPr wrap="square">
            <a:spAutoFit/>
          </a:bodyPr>
          <a:lstStyle>
            <a:lvl1pPr marL="0" indent="0" algn="r">
              <a:buNone/>
              <a:defRPr sz="1400" b="1">
                <a:solidFill>
                  <a:srgbClr val="CB4641"/>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 Family Name</a:t>
            </a:r>
          </a:p>
        </p:txBody>
      </p:sp>
      <p:sp>
        <p:nvSpPr>
          <p:cNvPr id="17" name="Espace réservé du texte 3"/>
          <p:cNvSpPr>
            <a:spLocks noGrp="1"/>
          </p:cNvSpPr>
          <p:nvPr>
            <p:ph type="body" sz="half" idx="15" hasCustomPrompt="1"/>
          </p:nvPr>
        </p:nvSpPr>
        <p:spPr>
          <a:xfrm>
            <a:off x="7200168" y="4003478"/>
            <a:ext cx="2638097" cy="307777"/>
          </a:xfrm>
          <a:prstGeom prst="rect">
            <a:avLst/>
          </a:prstGeom>
        </p:spPr>
        <p:txBody>
          <a:bodyPr wrap="square">
            <a:spAutoFit/>
          </a:bodyPr>
          <a:lstStyle>
            <a:lvl1pPr marL="0" indent="0" algn="r">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Function</a:t>
            </a:r>
          </a:p>
        </p:txBody>
      </p:sp>
      <p:sp>
        <p:nvSpPr>
          <p:cNvPr id="18" name="Espace réservé du texte 3"/>
          <p:cNvSpPr>
            <a:spLocks noGrp="1"/>
          </p:cNvSpPr>
          <p:nvPr>
            <p:ph type="body" sz="half" idx="16" hasCustomPrompt="1"/>
          </p:nvPr>
        </p:nvSpPr>
        <p:spPr>
          <a:xfrm>
            <a:off x="7200168" y="5786387"/>
            <a:ext cx="2638097" cy="307777"/>
          </a:xfrm>
          <a:prstGeom prst="rect">
            <a:avLst/>
          </a:prstGeom>
        </p:spPr>
        <p:txBody>
          <a:bodyPr wrap="square">
            <a:spAutoFit/>
          </a:bodyPr>
          <a:lstStyle>
            <a:lvl1pPr marL="0" indent="0" algn="r">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www.wecglobal.org</a:t>
            </a:r>
          </a:p>
        </p:txBody>
      </p:sp>
      <p:sp>
        <p:nvSpPr>
          <p:cNvPr id="19" name="Espace réservé du texte 3"/>
          <p:cNvSpPr>
            <a:spLocks noGrp="1"/>
          </p:cNvSpPr>
          <p:nvPr>
            <p:ph type="body" sz="half" idx="17" hasCustomPrompt="1"/>
          </p:nvPr>
        </p:nvSpPr>
        <p:spPr>
          <a:xfrm>
            <a:off x="7200168" y="6094164"/>
            <a:ext cx="2638097" cy="307777"/>
          </a:xfrm>
          <a:prstGeom prst="rect">
            <a:avLst/>
          </a:prstGeom>
        </p:spPr>
        <p:txBody>
          <a:bodyPr wrap="square">
            <a:spAutoFit/>
          </a:bodyPr>
          <a:lstStyle>
            <a:lvl1pPr marL="0" indent="0" algn="r">
              <a:buNone/>
              <a:defRPr sz="1400" b="0" i="0">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@WECglobal</a:t>
            </a:r>
          </a:p>
        </p:txBody>
      </p:sp>
      <p:sp>
        <p:nvSpPr>
          <p:cNvPr id="14" name="Titre 1"/>
          <p:cNvSpPr>
            <a:spLocks noGrp="1"/>
          </p:cNvSpPr>
          <p:nvPr>
            <p:ph type="ctrTitle" hasCustomPrompt="1"/>
          </p:nvPr>
        </p:nvSpPr>
        <p:spPr>
          <a:xfrm>
            <a:off x="5550101" y="2705099"/>
            <a:ext cx="4288163" cy="707886"/>
          </a:xfrm>
          <a:prstGeom prst="rect">
            <a:avLst/>
          </a:prstGeom>
        </p:spPr>
        <p:txBody>
          <a:bodyPr wrap="square">
            <a:spAutoFit/>
          </a:bodyPr>
          <a:lstStyle>
            <a:lvl1pPr algn="r">
              <a:defRPr sz="4000" b="1">
                <a:solidFill>
                  <a:schemeClr val="tx2"/>
                </a:solidFill>
                <a:latin typeface="Museo Sans 700" pitchFamily="50" charset="0"/>
                <a:cs typeface="Museo Sans 700" pitchFamily="50" charset="0"/>
              </a:defRPr>
            </a:lvl1pPr>
          </a:lstStyle>
          <a:p>
            <a:r>
              <a:rPr lang="nl-BE"/>
              <a:t>Thank You!</a:t>
            </a:r>
            <a:endParaRPr lang="en-US"/>
          </a:p>
        </p:txBody>
      </p:sp>
      <p:sp>
        <p:nvSpPr>
          <p:cNvPr id="20" name="Espace réservé pour une image  22"/>
          <p:cNvSpPr>
            <a:spLocks noGrp="1"/>
          </p:cNvSpPr>
          <p:nvPr>
            <p:ph type="pic" sz="quarter" idx="21" hasCustomPrompt="1"/>
          </p:nvPr>
        </p:nvSpPr>
        <p:spPr>
          <a:xfrm>
            <a:off x="661931" y="5568999"/>
            <a:ext cx="1542728" cy="990600"/>
          </a:xfrm>
          <a:prstGeom prst="rect">
            <a:avLst/>
          </a:prstGeom>
          <a:blipFill rotWithShape="1">
            <a:blip r:embed="rId4"/>
            <a:stretch>
              <a:fillRect/>
            </a:stretch>
          </a:blipFill>
        </p:spPr>
        <p:txBody>
          <a:bodyPr vert="horz"/>
          <a:lstStyle>
            <a:lvl1pPr marL="0" indent="0">
              <a:buNone/>
              <a:defRPr>
                <a:solidFill>
                  <a:schemeClr val="bg1"/>
                </a:solidFill>
              </a:defRPr>
            </a:lvl1pPr>
          </a:lstStyle>
          <a:p>
            <a:r>
              <a:rPr lang="en-US"/>
              <a:t>-</a:t>
            </a:r>
          </a:p>
        </p:txBody>
      </p:sp>
      <p:sp>
        <p:nvSpPr>
          <p:cNvPr id="23" name="Espace réservé du texte 3"/>
          <p:cNvSpPr>
            <a:spLocks noGrp="1"/>
          </p:cNvSpPr>
          <p:nvPr>
            <p:ph type="body" sz="half" idx="22" hasCustomPrompt="1"/>
          </p:nvPr>
        </p:nvSpPr>
        <p:spPr>
          <a:xfrm>
            <a:off x="7200168" y="4311255"/>
            <a:ext cx="2638097" cy="307777"/>
          </a:xfrm>
          <a:prstGeom prst="rect">
            <a:avLst/>
          </a:prstGeom>
        </p:spPr>
        <p:txBody>
          <a:bodyPr wrap="square">
            <a:spAutoFit/>
          </a:bodyPr>
          <a:lstStyle>
            <a:lvl1pPr marL="0" indent="0" algn="r">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email@email.org</a:t>
            </a:r>
          </a:p>
        </p:txBody>
      </p:sp>
      <p:sp>
        <p:nvSpPr>
          <p:cNvPr id="21" name="Espace réservé pour une image  24">
            <a:extLst>
              <a:ext uri="{FF2B5EF4-FFF2-40B4-BE49-F238E27FC236}">
                <a16:creationId xmlns:a16="http://schemas.microsoft.com/office/drawing/2014/main" id="{2483D6EC-3954-46C0-B243-CE92E5EB2A1A}"/>
              </a:ext>
            </a:extLst>
          </p:cNvPr>
          <p:cNvSpPr>
            <a:spLocks noGrp="1"/>
          </p:cNvSpPr>
          <p:nvPr>
            <p:ph type="pic" sz="quarter" idx="18" hasCustomPrompt="1"/>
          </p:nvPr>
        </p:nvSpPr>
        <p:spPr>
          <a:xfrm>
            <a:off x="734886" y="290693"/>
            <a:ext cx="2967593" cy="1902851"/>
          </a:xfrm>
          <a:prstGeom prst="rect">
            <a:avLst/>
          </a:prstGeom>
          <a:blipFill rotWithShape="1">
            <a:blip r:embed="rId5"/>
            <a:stretch>
              <a:fillRect/>
            </a:stretch>
          </a:blipFill>
        </p:spPr>
        <p:txBody>
          <a:bodyPr vert="horz"/>
          <a:lstStyle>
            <a:lvl1pPr marL="0" indent="0">
              <a:buNone/>
              <a:defRPr>
                <a:solidFill>
                  <a:srgbClr val="008792"/>
                </a:solidFill>
              </a:defRPr>
            </a:lvl1pPr>
          </a:lstStyle>
          <a:p>
            <a:r>
              <a:rPr lang="en-US"/>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pic>
        <p:nvPicPr>
          <p:cNvPr id="13" name="Image 12" descr="background-green.jpg"/>
          <p:cNvPicPr>
            <a:picLocks noChangeAspect="1"/>
          </p:cNvPicPr>
          <p:nvPr userDrawn="1"/>
        </p:nvPicPr>
        <p:blipFill>
          <a:blip r:embed="rId2"/>
          <a:stretch>
            <a:fillRect/>
          </a:stretch>
        </p:blipFill>
        <p:spPr>
          <a:xfrm>
            <a:off x="-4" y="0"/>
            <a:ext cx="12191999" cy="6858000"/>
          </a:xfrm>
          <a:prstGeom prst="rect">
            <a:avLst/>
          </a:prstGeom>
        </p:spPr>
      </p:pic>
      <p:sp>
        <p:nvSpPr>
          <p:cNvPr id="15" name="Rectangle 14"/>
          <p:cNvSpPr/>
          <p:nvPr userDrawn="1"/>
        </p:nvSpPr>
        <p:spPr>
          <a:xfrm>
            <a:off x="-3" y="5073924"/>
            <a:ext cx="12192000" cy="1784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ous-titre 2"/>
          <p:cNvSpPr>
            <a:spLocks noGrp="1"/>
          </p:cNvSpPr>
          <p:nvPr>
            <p:ph type="subTitle" idx="1" hasCustomPrompt="1"/>
          </p:nvPr>
        </p:nvSpPr>
        <p:spPr>
          <a:xfrm>
            <a:off x="6003272" y="2024358"/>
            <a:ext cx="4748576" cy="292388"/>
          </a:xfrm>
          <a:prstGeom prst="rect">
            <a:avLst/>
          </a:prstGeom>
        </p:spPr>
        <p:txBody>
          <a:bodyPr wrap="square">
            <a:spAutoFit/>
          </a:bodyPr>
          <a:lstStyle>
            <a:lvl1pPr marL="0" indent="0" algn="r">
              <a:buNone/>
              <a:defRPr sz="1300" b="1">
                <a:solidFill>
                  <a:srgbClr val="FFFFFF"/>
                </a:solidFill>
                <a:latin typeface="Museo Sans 500"/>
                <a:cs typeface="Museo Sans 5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Modify the subtitle</a:t>
            </a:r>
            <a:endParaRPr lang="en-US"/>
          </a:p>
        </p:txBody>
      </p:sp>
      <p:sp>
        <p:nvSpPr>
          <p:cNvPr id="16" name="Espace réservé du texte 3"/>
          <p:cNvSpPr>
            <a:spLocks noGrp="1"/>
          </p:cNvSpPr>
          <p:nvPr>
            <p:ph type="body" sz="half" idx="2" hasCustomPrompt="1"/>
          </p:nvPr>
        </p:nvSpPr>
        <p:spPr>
          <a:xfrm>
            <a:off x="661928" y="5786387"/>
            <a:ext cx="2638097" cy="307777"/>
          </a:xfrm>
          <a:prstGeom prst="rect">
            <a:avLst/>
          </a:prstGeom>
        </p:spPr>
        <p:txBody>
          <a:bodyPr wrap="square">
            <a:spAutoFit/>
          </a:bodyPr>
          <a:lstStyle>
            <a:lvl1pPr marL="0" indent="0" algn="l">
              <a:buNone/>
              <a:defRPr sz="1400" b="1">
                <a:solidFill>
                  <a:schemeClr val="accent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 Family Name</a:t>
            </a:r>
          </a:p>
        </p:txBody>
      </p:sp>
      <p:sp>
        <p:nvSpPr>
          <p:cNvPr id="17" name="Espace réservé du texte 3"/>
          <p:cNvSpPr>
            <a:spLocks noGrp="1"/>
          </p:cNvSpPr>
          <p:nvPr>
            <p:ph type="body" sz="half" idx="15" hasCustomPrompt="1"/>
          </p:nvPr>
        </p:nvSpPr>
        <p:spPr>
          <a:xfrm>
            <a:off x="661928" y="6094164"/>
            <a:ext cx="2638097" cy="307777"/>
          </a:xfrm>
          <a:prstGeom prst="rect">
            <a:avLst/>
          </a:prstGeom>
        </p:spPr>
        <p:txBody>
          <a:bodyPr wrap="square">
            <a:spAutoFit/>
          </a:bodyPr>
          <a:lstStyle>
            <a:lvl1pPr marL="0" indent="0" algn="l">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Function</a:t>
            </a:r>
          </a:p>
        </p:txBody>
      </p:sp>
      <p:sp>
        <p:nvSpPr>
          <p:cNvPr id="18" name="Espace réservé du texte 3"/>
          <p:cNvSpPr>
            <a:spLocks noGrp="1"/>
          </p:cNvSpPr>
          <p:nvPr>
            <p:ph type="body" sz="half" idx="16" hasCustomPrompt="1"/>
          </p:nvPr>
        </p:nvSpPr>
        <p:spPr>
          <a:xfrm>
            <a:off x="4602653" y="5786387"/>
            <a:ext cx="2638097" cy="307777"/>
          </a:xfrm>
          <a:prstGeom prst="rect">
            <a:avLst/>
          </a:prstGeom>
        </p:spPr>
        <p:txBody>
          <a:bodyPr wrap="square">
            <a:spAutoFit/>
          </a:bodyPr>
          <a:lstStyle>
            <a:lvl1pPr marL="0" indent="0" algn="l">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Event Name</a:t>
            </a:r>
          </a:p>
        </p:txBody>
      </p:sp>
      <p:sp>
        <p:nvSpPr>
          <p:cNvPr id="19" name="Espace réservé du texte 3"/>
          <p:cNvSpPr>
            <a:spLocks noGrp="1"/>
          </p:cNvSpPr>
          <p:nvPr>
            <p:ph type="body" sz="half" idx="17" hasCustomPrompt="1"/>
          </p:nvPr>
        </p:nvSpPr>
        <p:spPr>
          <a:xfrm>
            <a:off x="4602653" y="6094164"/>
            <a:ext cx="2638097" cy="307777"/>
          </a:xfrm>
          <a:prstGeom prst="rect">
            <a:avLst/>
          </a:prstGeom>
        </p:spPr>
        <p:txBody>
          <a:bodyPr wrap="square">
            <a:spAutoFit/>
          </a:bodyPr>
          <a:lstStyle>
            <a:lvl1pPr marL="0" indent="0" algn="l">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Date 00/00/0000</a:t>
            </a:r>
          </a:p>
        </p:txBody>
      </p:sp>
      <p:sp>
        <p:nvSpPr>
          <p:cNvPr id="27" name="Espace réservé du texte 3"/>
          <p:cNvSpPr>
            <a:spLocks noGrp="1"/>
          </p:cNvSpPr>
          <p:nvPr>
            <p:ph type="body" sz="half" idx="19" hasCustomPrompt="1"/>
          </p:nvPr>
        </p:nvSpPr>
        <p:spPr>
          <a:xfrm>
            <a:off x="8607768" y="5786387"/>
            <a:ext cx="2638097" cy="307777"/>
          </a:xfrm>
          <a:prstGeom prst="rect">
            <a:avLst/>
          </a:prstGeom>
        </p:spPr>
        <p:txBody>
          <a:bodyPr wrap="square">
            <a:spAutoFit/>
          </a:bodyPr>
          <a:lstStyle>
            <a:lvl1pPr marL="0" indent="0" algn="l">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www.wecglobal.org</a:t>
            </a:r>
          </a:p>
        </p:txBody>
      </p:sp>
      <p:sp>
        <p:nvSpPr>
          <p:cNvPr id="28" name="Espace réservé du texte 3"/>
          <p:cNvSpPr>
            <a:spLocks noGrp="1"/>
          </p:cNvSpPr>
          <p:nvPr>
            <p:ph type="body" sz="half" idx="20" hasCustomPrompt="1"/>
          </p:nvPr>
        </p:nvSpPr>
        <p:spPr>
          <a:xfrm>
            <a:off x="8607770" y="6094164"/>
            <a:ext cx="2638097" cy="307777"/>
          </a:xfrm>
          <a:prstGeom prst="rect">
            <a:avLst/>
          </a:prstGeom>
        </p:spPr>
        <p:txBody>
          <a:bodyPr wrap="square">
            <a:spAutoFit/>
          </a:bodyPr>
          <a:lstStyle>
            <a:lvl1pPr marL="0" indent="0" algn="l">
              <a:buNone/>
              <a:defRPr sz="1400" b="0" i="0">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@WECglobal</a:t>
            </a:r>
          </a:p>
        </p:txBody>
      </p:sp>
      <p:sp>
        <p:nvSpPr>
          <p:cNvPr id="14" name="Titre 1"/>
          <p:cNvSpPr>
            <a:spLocks noGrp="1"/>
          </p:cNvSpPr>
          <p:nvPr>
            <p:ph type="ctrTitle" hasCustomPrompt="1"/>
          </p:nvPr>
        </p:nvSpPr>
        <p:spPr>
          <a:xfrm>
            <a:off x="4842929" y="862969"/>
            <a:ext cx="5908917" cy="461665"/>
          </a:xfrm>
          <a:prstGeom prst="rect">
            <a:avLst/>
          </a:prstGeom>
        </p:spPr>
        <p:txBody>
          <a:bodyPr wrap="square">
            <a:spAutoFit/>
          </a:bodyPr>
          <a:lstStyle>
            <a:lvl1pPr algn="r">
              <a:defRPr sz="2400" b="1">
                <a:solidFill>
                  <a:schemeClr val="bg1"/>
                </a:solidFill>
                <a:latin typeface="Museo Sans 700" pitchFamily="50" charset="0"/>
                <a:cs typeface="Museo Sans 700" pitchFamily="50" charset="0"/>
              </a:defRPr>
            </a:lvl1pPr>
          </a:lstStyle>
          <a:p>
            <a:r>
              <a:rPr lang="nl-BE"/>
              <a:t>Click here to modify the title</a:t>
            </a:r>
            <a:endParaRPr lang="en-US"/>
          </a:p>
        </p:txBody>
      </p:sp>
      <p:pic>
        <p:nvPicPr>
          <p:cNvPr id="20" name="Image 19" descr="logo+triangle-big.png"/>
          <p:cNvPicPr>
            <a:picLocks noChangeAspect="1"/>
          </p:cNvPicPr>
          <p:nvPr userDrawn="1"/>
        </p:nvPicPr>
        <p:blipFill>
          <a:blip r:embed="rId3"/>
          <a:stretch>
            <a:fillRect/>
          </a:stretch>
        </p:blipFill>
        <p:spPr>
          <a:xfrm>
            <a:off x="295933" y="1161232"/>
            <a:ext cx="6770624" cy="459975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PAG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609601" y="274638"/>
            <a:ext cx="7447121" cy="446276"/>
          </a:xfrm>
          <a:prstGeom prst="rect">
            <a:avLst/>
          </a:prstGeom>
        </p:spPr>
        <p:txBody>
          <a:bodyPr anchor="t">
            <a:spAutoFit/>
          </a:bodyPr>
          <a:lstStyle>
            <a:lvl1pPr algn="l">
              <a:defRPr sz="2300">
                <a:solidFill>
                  <a:schemeClr val="bg1"/>
                </a:solidFill>
                <a:latin typeface="Museo Sans 900"/>
                <a:cs typeface="Museo Sans 900"/>
              </a:defRPr>
            </a:lvl1pPr>
          </a:lstStyle>
          <a:p>
            <a:r>
              <a:rPr lang="nl-BE"/>
              <a:t>Click here to modify title and color</a:t>
            </a:r>
            <a:endParaRPr lang="en-US"/>
          </a:p>
        </p:txBody>
      </p:sp>
      <p:sp>
        <p:nvSpPr>
          <p:cNvPr id="17" name="Espace réservé du texte 3"/>
          <p:cNvSpPr>
            <a:spLocks noGrp="1"/>
          </p:cNvSpPr>
          <p:nvPr>
            <p:ph type="body" sz="half" idx="13" hasCustomPrompt="1"/>
          </p:nvPr>
        </p:nvSpPr>
        <p:spPr>
          <a:xfrm>
            <a:off x="626820" y="784977"/>
            <a:ext cx="7429901" cy="369332"/>
          </a:xfrm>
          <a:prstGeom prst="rect">
            <a:avLst/>
          </a:prstGeom>
        </p:spPr>
        <p:txBody>
          <a:bodyPr>
            <a:spAutoFit/>
          </a:bodyPr>
          <a:lstStyle>
            <a:lvl1pPr marL="0" indent="0">
              <a:buNone/>
              <a:defRPr sz="1800" i="1">
                <a:solidFill>
                  <a:schemeClr val="bg1"/>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here to modify the subtitle</a:t>
            </a:r>
          </a:p>
        </p:txBody>
      </p:sp>
      <p:sp>
        <p:nvSpPr>
          <p:cNvPr id="21" name="Espace réservé du texte 20"/>
          <p:cNvSpPr>
            <a:spLocks noGrp="1"/>
          </p:cNvSpPr>
          <p:nvPr>
            <p:ph type="body" sz="quarter" idx="14" hasCustomPrompt="1"/>
          </p:nvPr>
        </p:nvSpPr>
        <p:spPr>
          <a:xfrm>
            <a:off x="626533" y="1866900"/>
            <a:ext cx="10068984" cy="941796"/>
          </a:xfrm>
          <a:prstGeom prst="rect">
            <a:avLst/>
          </a:prstGeom>
        </p:spPr>
        <p:txBody>
          <a:bodyPr vert="horz" anchor="t">
            <a:spAutoFit/>
          </a:bodyPr>
          <a:lstStyle>
            <a:lvl1pPr>
              <a:buFont typeface="Arial"/>
              <a:buNone/>
              <a:defRPr sz="1200" baseline="0">
                <a:latin typeface="Museo Sans 700" pitchFamily="50" charset="0"/>
                <a:cs typeface="Museo Sans 700" pitchFamily="50" charset="0"/>
              </a:defRPr>
            </a:lvl1pPr>
            <a:lvl2pPr>
              <a:buClr>
                <a:schemeClr val="accent4"/>
              </a:buClr>
              <a:buFont typeface="Arial"/>
              <a:buChar char="•"/>
              <a:defRPr sz="1200">
                <a:latin typeface=""/>
              </a:defRPr>
            </a:lvl2pPr>
          </a:lstStyle>
          <a:p>
            <a:pPr lvl="0"/>
            <a:r>
              <a:rPr lang="en-US"/>
              <a:t>Click here to modify the text</a:t>
            </a:r>
          </a:p>
          <a:p>
            <a:pPr lvl="0"/>
            <a:endParaRPr lang="en-US"/>
          </a:p>
          <a:p>
            <a:pPr lvl="0"/>
            <a:r>
              <a:rPr lang="en-US"/>
              <a:t>This is a bullet point</a:t>
            </a:r>
          </a:p>
          <a:p>
            <a:pPr lvl="1"/>
            <a:r>
              <a:rPr lang="en-US"/>
              <a:t>This is a second level bullet point</a:t>
            </a:r>
          </a:p>
        </p:txBody>
      </p:sp>
      <p:sp>
        <p:nvSpPr>
          <p:cNvPr id="16" name="Espace réservé du numéro de diapositive 5"/>
          <p:cNvSpPr>
            <a:spLocks noGrp="1"/>
          </p:cNvSpPr>
          <p:nvPr>
            <p:ph type="sldNum" sz="quarter" idx="12"/>
          </p:nvPr>
        </p:nvSpPr>
        <p:spPr>
          <a:xfrm>
            <a:off x="11209866" y="305552"/>
            <a:ext cx="480287" cy="365125"/>
          </a:xfrm>
          <a:prstGeom prst="rect">
            <a:avLst/>
          </a:prstGeom>
        </p:spPr>
        <p:txBody>
          <a:bodyPr/>
          <a:lstStyle>
            <a:lvl1pPr>
              <a:defRPr sz="700" b="1">
                <a:solidFill>
                  <a:schemeClr val="tx2"/>
                </a:solidFill>
                <a:latin typeface="Museo Sans 500"/>
                <a:cs typeface="Museo Sans 500"/>
              </a:defRPr>
            </a:lvl1pPr>
          </a:lstStyle>
          <a:p>
            <a:fld id="{0778A055-9CE0-514E-8D36-1A2B7DE83576}" type="slidenum">
              <a:rPr lang="en-US" smtClean="0"/>
              <a:pPr/>
              <a:t>‹#›</a:t>
            </a:fld>
            <a:endParaRPr lang="en-US"/>
          </a:p>
        </p:txBody>
      </p:sp>
    </p:spTree>
    <p:extLst>
      <p:ext uri="{BB962C8B-B14F-4D97-AF65-F5344CB8AC3E}">
        <p14:creationId xmlns:p14="http://schemas.microsoft.com/office/powerpoint/2010/main" val="2405344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ZoneTexte 7"/>
          <p:cNvSpPr txBox="1"/>
          <p:nvPr userDrawn="1"/>
        </p:nvSpPr>
        <p:spPr>
          <a:xfrm>
            <a:off x="4752623" y="2531533"/>
            <a:ext cx="184731" cy="369332"/>
          </a:xfrm>
          <a:prstGeom prst="rect">
            <a:avLst/>
          </a:prstGeom>
          <a:noFill/>
        </p:spPr>
        <p:txBody>
          <a:bodyPr wrap="none" rtlCol="0">
            <a:spAutoFit/>
          </a:bodyPr>
          <a:lstStyle/>
          <a:p>
            <a:endParaRPr lang="en-US"/>
          </a:p>
        </p:txBody>
      </p:sp>
      <p:sp>
        <p:nvSpPr>
          <p:cNvPr id="6" name="Espace réservé du numéro de diapositive 5"/>
          <p:cNvSpPr>
            <a:spLocks noGrp="1"/>
          </p:cNvSpPr>
          <p:nvPr>
            <p:ph type="sldNum" sz="quarter" idx="12"/>
          </p:nvPr>
        </p:nvSpPr>
        <p:spPr>
          <a:xfrm>
            <a:off x="11209866" y="305552"/>
            <a:ext cx="480287" cy="365125"/>
          </a:xfrm>
          <a:prstGeom prst="rect">
            <a:avLst/>
          </a:prstGeom>
        </p:spPr>
        <p:txBody>
          <a:bodyPr/>
          <a:lstStyle>
            <a:lvl1pPr>
              <a:defRPr sz="700" b="1">
                <a:solidFill>
                  <a:schemeClr val="tx2"/>
                </a:solidFill>
                <a:latin typeface="Museo Sans 500"/>
                <a:cs typeface="Museo Sans 500"/>
              </a:defRPr>
            </a:lvl1pPr>
          </a:lstStyle>
          <a:p>
            <a:fld id="{0778A055-9CE0-514E-8D36-1A2B7DE83576}" type="slidenum">
              <a:rPr lang="en-US" smtClean="0"/>
              <a:pPr/>
              <a:t>‹#›</a:t>
            </a:fld>
            <a:endParaRPr lang="en-US"/>
          </a:p>
        </p:txBody>
      </p:sp>
    </p:spTree>
    <p:extLst>
      <p:ext uri="{BB962C8B-B14F-4D97-AF65-F5344CB8AC3E}">
        <p14:creationId xmlns:p14="http://schemas.microsoft.com/office/powerpoint/2010/main" val="2672929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3" name="Image 12" descr="background-green.jpg"/>
          <p:cNvPicPr>
            <a:picLocks noChangeAspect="1"/>
          </p:cNvPicPr>
          <p:nvPr userDrawn="1"/>
        </p:nvPicPr>
        <p:blipFill>
          <a:blip r:embed="rId2"/>
          <a:stretch>
            <a:fillRect/>
          </a:stretch>
        </p:blipFill>
        <p:spPr>
          <a:xfrm>
            <a:off x="1" y="1"/>
            <a:ext cx="12191999" cy="5125299"/>
          </a:xfrm>
          <a:prstGeom prst="rect">
            <a:avLst/>
          </a:prstGeom>
        </p:spPr>
      </p:pic>
      <p:sp>
        <p:nvSpPr>
          <p:cNvPr id="15" name="Rectangle 14"/>
          <p:cNvSpPr/>
          <p:nvPr userDrawn="1"/>
        </p:nvSpPr>
        <p:spPr>
          <a:xfrm>
            <a:off x="0" y="5073924"/>
            <a:ext cx="12192000" cy="1784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Espace réservé pour une image  10"/>
          <p:cNvSpPr>
            <a:spLocks noGrp="1"/>
          </p:cNvSpPr>
          <p:nvPr>
            <p:ph type="pic" sz="quarter" idx="14" hasCustomPrompt="1"/>
          </p:nvPr>
        </p:nvSpPr>
        <p:spPr>
          <a:xfrm>
            <a:off x="0" y="985539"/>
            <a:ext cx="10803464" cy="4646960"/>
          </a:xfrm>
          <a:prstGeom prst="rect">
            <a:avLst/>
          </a:prstGeom>
          <a:blipFill rotWithShape="1">
            <a:blip r:embed="rId3"/>
            <a:stretch>
              <a:fillRect/>
            </a:stretch>
          </a:blipFill>
        </p:spPr>
        <p:txBody>
          <a:bodyPr vert="horz"/>
          <a:lstStyle>
            <a:lvl1pPr marL="0" indent="0">
              <a:buNone/>
              <a:defRPr>
                <a:solidFill>
                  <a:schemeClr val="tx2"/>
                </a:solidFill>
              </a:defRPr>
            </a:lvl1pPr>
          </a:lstStyle>
          <a:p>
            <a:r>
              <a:rPr lang="en-US"/>
              <a:t>-</a:t>
            </a:r>
          </a:p>
        </p:txBody>
      </p:sp>
      <p:sp>
        <p:nvSpPr>
          <p:cNvPr id="3" name="Sous-titre 2"/>
          <p:cNvSpPr>
            <a:spLocks noGrp="1"/>
          </p:cNvSpPr>
          <p:nvPr>
            <p:ph type="subTitle" idx="1" hasCustomPrompt="1"/>
          </p:nvPr>
        </p:nvSpPr>
        <p:spPr>
          <a:xfrm>
            <a:off x="4602655" y="3866489"/>
            <a:ext cx="4748576" cy="292388"/>
          </a:xfrm>
          <a:prstGeom prst="rect">
            <a:avLst/>
          </a:prstGeom>
        </p:spPr>
        <p:txBody>
          <a:bodyPr wrap="square">
            <a:spAutoFit/>
          </a:bodyPr>
          <a:lstStyle>
            <a:lvl1pPr marL="0" indent="0" algn="r">
              <a:buNone/>
              <a:defRPr sz="1300" b="1">
                <a:solidFill>
                  <a:schemeClr val="accent2"/>
                </a:solidFill>
                <a:latin typeface="Museo Sans 500"/>
                <a:cs typeface="Museo Sans 5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Modify the subtitle</a:t>
            </a:r>
            <a:endParaRPr lang="en-US"/>
          </a:p>
        </p:txBody>
      </p:sp>
      <p:sp>
        <p:nvSpPr>
          <p:cNvPr id="16" name="Espace réservé du texte 3"/>
          <p:cNvSpPr>
            <a:spLocks noGrp="1"/>
          </p:cNvSpPr>
          <p:nvPr>
            <p:ph type="body" sz="half" idx="2" hasCustomPrompt="1"/>
          </p:nvPr>
        </p:nvSpPr>
        <p:spPr>
          <a:xfrm>
            <a:off x="661930" y="5786387"/>
            <a:ext cx="2638097" cy="307777"/>
          </a:xfrm>
          <a:prstGeom prst="rect">
            <a:avLst/>
          </a:prstGeom>
        </p:spPr>
        <p:txBody>
          <a:bodyPr wrap="square">
            <a:spAutoFit/>
          </a:bodyPr>
          <a:lstStyle>
            <a:lvl1pPr marL="0" indent="0" algn="l">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 Family Name</a:t>
            </a:r>
          </a:p>
        </p:txBody>
      </p:sp>
      <p:sp>
        <p:nvSpPr>
          <p:cNvPr id="17" name="Espace réservé du texte 3"/>
          <p:cNvSpPr>
            <a:spLocks noGrp="1"/>
          </p:cNvSpPr>
          <p:nvPr>
            <p:ph type="body" sz="half" idx="15" hasCustomPrompt="1"/>
          </p:nvPr>
        </p:nvSpPr>
        <p:spPr>
          <a:xfrm>
            <a:off x="661930" y="6094164"/>
            <a:ext cx="2638097" cy="307777"/>
          </a:xfrm>
          <a:prstGeom prst="rect">
            <a:avLst/>
          </a:prstGeom>
        </p:spPr>
        <p:txBody>
          <a:bodyPr wrap="square">
            <a:spAutoFit/>
          </a:bodyPr>
          <a:lstStyle>
            <a:lvl1pPr marL="0" indent="0" algn="l">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Function</a:t>
            </a:r>
          </a:p>
        </p:txBody>
      </p:sp>
      <p:sp>
        <p:nvSpPr>
          <p:cNvPr id="18" name="Espace réservé du texte 3"/>
          <p:cNvSpPr>
            <a:spLocks noGrp="1"/>
          </p:cNvSpPr>
          <p:nvPr>
            <p:ph type="body" sz="half" idx="16" hasCustomPrompt="1"/>
          </p:nvPr>
        </p:nvSpPr>
        <p:spPr>
          <a:xfrm>
            <a:off x="4602656" y="5786387"/>
            <a:ext cx="2638097" cy="307777"/>
          </a:xfrm>
          <a:prstGeom prst="rect">
            <a:avLst/>
          </a:prstGeom>
        </p:spPr>
        <p:txBody>
          <a:bodyPr wrap="square">
            <a:spAutoFit/>
          </a:bodyPr>
          <a:lstStyle>
            <a:lvl1pPr marL="0" indent="0" algn="l">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Event Name</a:t>
            </a:r>
          </a:p>
        </p:txBody>
      </p:sp>
      <p:sp>
        <p:nvSpPr>
          <p:cNvPr id="19" name="Espace réservé du texte 3"/>
          <p:cNvSpPr>
            <a:spLocks noGrp="1"/>
          </p:cNvSpPr>
          <p:nvPr>
            <p:ph type="body" sz="half" idx="17" hasCustomPrompt="1"/>
          </p:nvPr>
        </p:nvSpPr>
        <p:spPr>
          <a:xfrm>
            <a:off x="4602656" y="6094164"/>
            <a:ext cx="2638097" cy="307777"/>
          </a:xfrm>
          <a:prstGeom prst="rect">
            <a:avLst/>
          </a:prstGeom>
        </p:spPr>
        <p:txBody>
          <a:bodyPr wrap="square">
            <a:spAutoFit/>
          </a:bodyPr>
          <a:lstStyle>
            <a:lvl1pPr marL="0" indent="0" algn="l">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Date 00/00/0000</a:t>
            </a:r>
          </a:p>
        </p:txBody>
      </p:sp>
      <p:sp>
        <p:nvSpPr>
          <p:cNvPr id="27" name="Espace réservé du texte 3"/>
          <p:cNvSpPr>
            <a:spLocks noGrp="1"/>
          </p:cNvSpPr>
          <p:nvPr>
            <p:ph type="body" sz="half" idx="19" hasCustomPrompt="1"/>
          </p:nvPr>
        </p:nvSpPr>
        <p:spPr>
          <a:xfrm>
            <a:off x="8607770" y="5786387"/>
            <a:ext cx="2638097" cy="307777"/>
          </a:xfrm>
          <a:prstGeom prst="rect">
            <a:avLst/>
          </a:prstGeom>
        </p:spPr>
        <p:txBody>
          <a:bodyPr wrap="square">
            <a:spAutoFit/>
          </a:bodyPr>
          <a:lstStyle>
            <a:lvl1pPr marL="0" indent="0" algn="l">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www.wecglobal.org</a:t>
            </a:r>
          </a:p>
        </p:txBody>
      </p:sp>
      <p:sp>
        <p:nvSpPr>
          <p:cNvPr id="28" name="Espace réservé du texte 3"/>
          <p:cNvSpPr>
            <a:spLocks noGrp="1"/>
          </p:cNvSpPr>
          <p:nvPr>
            <p:ph type="body" sz="half" idx="20" hasCustomPrompt="1"/>
          </p:nvPr>
        </p:nvSpPr>
        <p:spPr>
          <a:xfrm>
            <a:off x="8607770" y="6094164"/>
            <a:ext cx="2638097" cy="307777"/>
          </a:xfrm>
          <a:prstGeom prst="rect">
            <a:avLst/>
          </a:prstGeom>
        </p:spPr>
        <p:txBody>
          <a:bodyPr wrap="square">
            <a:spAutoFit/>
          </a:bodyPr>
          <a:lstStyle>
            <a:lvl1pPr marL="0" indent="0" algn="l">
              <a:buNone/>
              <a:defRPr sz="1400" b="0" i="0">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@WECglobal</a:t>
            </a:r>
          </a:p>
        </p:txBody>
      </p:sp>
      <p:sp>
        <p:nvSpPr>
          <p:cNvPr id="29" name="Espace réservé pour une image  24"/>
          <p:cNvSpPr>
            <a:spLocks noGrp="1"/>
          </p:cNvSpPr>
          <p:nvPr>
            <p:ph type="pic" sz="quarter" idx="18" hasCustomPrompt="1"/>
          </p:nvPr>
        </p:nvSpPr>
        <p:spPr>
          <a:xfrm>
            <a:off x="661930" y="290693"/>
            <a:ext cx="3673004" cy="1902851"/>
          </a:xfrm>
          <a:prstGeom prst="rect">
            <a:avLst/>
          </a:prstGeom>
          <a:blipFill rotWithShape="1">
            <a:blip r:embed="rId4"/>
            <a:stretch>
              <a:fillRect/>
            </a:stretch>
          </a:blipFill>
        </p:spPr>
        <p:txBody>
          <a:bodyPr vert="horz"/>
          <a:lstStyle>
            <a:lvl1pPr marL="0" indent="0">
              <a:buNone/>
              <a:defRPr>
                <a:solidFill>
                  <a:srgbClr val="008792"/>
                </a:solidFill>
              </a:defRPr>
            </a:lvl1pPr>
          </a:lstStyle>
          <a:p>
            <a:r>
              <a:rPr lang="en-US"/>
              <a:t>-</a:t>
            </a:r>
          </a:p>
        </p:txBody>
      </p:sp>
      <p:sp>
        <p:nvSpPr>
          <p:cNvPr id="14" name="Titre 1"/>
          <p:cNvSpPr>
            <a:spLocks noGrp="1"/>
          </p:cNvSpPr>
          <p:nvPr>
            <p:ph type="ctrTitle" hasCustomPrompt="1"/>
          </p:nvPr>
        </p:nvSpPr>
        <p:spPr>
          <a:xfrm>
            <a:off x="5063067" y="2705100"/>
            <a:ext cx="4288163" cy="461665"/>
          </a:xfrm>
          <a:prstGeom prst="rect">
            <a:avLst/>
          </a:prstGeom>
        </p:spPr>
        <p:txBody>
          <a:bodyPr wrap="square">
            <a:spAutoFit/>
          </a:bodyPr>
          <a:lstStyle>
            <a:lvl1pPr algn="r">
              <a:defRPr sz="2400" b="1">
                <a:solidFill>
                  <a:schemeClr val="tx2"/>
                </a:solidFill>
                <a:latin typeface="Museo Sans 700" pitchFamily="50" charset="0"/>
                <a:cs typeface="Museo Sans 700" pitchFamily="50" charset="0"/>
              </a:defRPr>
            </a:lvl1pPr>
          </a:lstStyle>
          <a:p>
            <a:r>
              <a:rPr lang="nl-BE"/>
              <a:t>Click here to modify the title</a:t>
            </a:r>
            <a:endParaRPr lang="en-US"/>
          </a:p>
        </p:txBody>
      </p:sp>
    </p:spTree>
    <p:extLst>
      <p:ext uri="{BB962C8B-B14F-4D97-AF65-F5344CB8AC3E}">
        <p14:creationId xmlns:p14="http://schemas.microsoft.com/office/powerpoint/2010/main" val="918873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hank you slide">
    <p:spTree>
      <p:nvGrpSpPr>
        <p:cNvPr id="1" name=""/>
        <p:cNvGrpSpPr/>
        <p:nvPr/>
      </p:nvGrpSpPr>
      <p:grpSpPr>
        <a:xfrm>
          <a:off x="0" y="0"/>
          <a:ext cx="0" cy="0"/>
          <a:chOff x="0" y="0"/>
          <a:chExt cx="0" cy="0"/>
        </a:xfrm>
      </p:grpSpPr>
      <p:pic>
        <p:nvPicPr>
          <p:cNvPr id="13" name="Image 12" descr="background-gree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1999" cy="5125299"/>
          </a:xfrm>
          <a:prstGeom prst="rect">
            <a:avLst/>
          </a:prstGeom>
        </p:spPr>
      </p:pic>
      <p:sp>
        <p:nvSpPr>
          <p:cNvPr id="15" name="Rectangle 14"/>
          <p:cNvSpPr/>
          <p:nvPr userDrawn="1"/>
        </p:nvSpPr>
        <p:spPr>
          <a:xfrm>
            <a:off x="0" y="5073924"/>
            <a:ext cx="12192000" cy="1784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Espace réservé pour une image  10"/>
          <p:cNvSpPr>
            <a:spLocks noGrp="1"/>
          </p:cNvSpPr>
          <p:nvPr>
            <p:ph type="pic" sz="quarter" idx="14" hasCustomPrompt="1"/>
          </p:nvPr>
        </p:nvSpPr>
        <p:spPr>
          <a:xfrm>
            <a:off x="0" y="985539"/>
            <a:ext cx="10803464" cy="4646960"/>
          </a:xfrm>
          <a:prstGeom prst="rect">
            <a:avLst/>
          </a:prstGeom>
          <a:blipFill rotWithShape="1">
            <a:blip r:embed="rId3"/>
            <a:stretch>
              <a:fillRect/>
            </a:stretch>
          </a:blipFill>
        </p:spPr>
        <p:txBody>
          <a:bodyPr vert="horz"/>
          <a:lstStyle>
            <a:lvl1pPr marL="0" indent="0">
              <a:buNone/>
              <a:defRPr>
                <a:solidFill>
                  <a:schemeClr val="tx2"/>
                </a:solidFill>
              </a:defRPr>
            </a:lvl1pPr>
          </a:lstStyle>
          <a:p>
            <a:r>
              <a:rPr lang="en-US"/>
              <a:t>-</a:t>
            </a:r>
          </a:p>
        </p:txBody>
      </p:sp>
      <p:sp>
        <p:nvSpPr>
          <p:cNvPr id="16" name="Espace réservé du texte 3"/>
          <p:cNvSpPr>
            <a:spLocks noGrp="1"/>
          </p:cNvSpPr>
          <p:nvPr>
            <p:ph type="body" sz="half" idx="2" hasCustomPrompt="1"/>
          </p:nvPr>
        </p:nvSpPr>
        <p:spPr>
          <a:xfrm>
            <a:off x="7200168" y="3695701"/>
            <a:ext cx="2638097" cy="307777"/>
          </a:xfrm>
          <a:prstGeom prst="rect">
            <a:avLst/>
          </a:prstGeom>
        </p:spPr>
        <p:txBody>
          <a:bodyPr wrap="square">
            <a:spAutoFit/>
          </a:bodyPr>
          <a:lstStyle>
            <a:lvl1pPr marL="0" indent="0" algn="r">
              <a:buNone/>
              <a:defRPr sz="1400" b="1">
                <a:solidFill>
                  <a:srgbClr val="CB4641"/>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Name Family Name</a:t>
            </a:r>
          </a:p>
        </p:txBody>
      </p:sp>
      <p:sp>
        <p:nvSpPr>
          <p:cNvPr id="17" name="Espace réservé du texte 3"/>
          <p:cNvSpPr>
            <a:spLocks noGrp="1"/>
          </p:cNvSpPr>
          <p:nvPr>
            <p:ph type="body" sz="half" idx="15" hasCustomPrompt="1"/>
          </p:nvPr>
        </p:nvSpPr>
        <p:spPr>
          <a:xfrm>
            <a:off x="7200168" y="4003478"/>
            <a:ext cx="2638097" cy="307777"/>
          </a:xfrm>
          <a:prstGeom prst="rect">
            <a:avLst/>
          </a:prstGeom>
        </p:spPr>
        <p:txBody>
          <a:bodyPr wrap="square">
            <a:spAutoFit/>
          </a:bodyPr>
          <a:lstStyle>
            <a:lvl1pPr marL="0" indent="0" algn="r">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Function</a:t>
            </a:r>
          </a:p>
        </p:txBody>
      </p:sp>
      <p:sp>
        <p:nvSpPr>
          <p:cNvPr id="18" name="Espace réservé du texte 3"/>
          <p:cNvSpPr>
            <a:spLocks noGrp="1"/>
          </p:cNvSpPr>
          <p:nvPr>
            <p:ph type="body" sz="half" idx="16" hasCustomPrompt="1"/>
          </p:nvPr>
        </p:nvSpPr>
        <p:spPr>
          <a:xfrm>
            <a:off x="7200168" y="5786387"/>
            <a:ext cx="2638097" cy="307777"/>
          </a:xfrm>
          <a:prstGeom prst="rect">
            <a:avLst/>
          </a:prstGeom>
        </p:spPr>
        <p:txBody>
          <a:bodyPr wrap="square">
            <a:spAutoFit/>
          </a:bodyPr>
          <a:lstStyle>
            <a:lvl1pPr marL="0" indent="0" algn="r">
              <a:buNone/>
              <a:defRPr sz="1400" b="1">
                <a:solidFill>
                  <a:srgbClr val="008792"/>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www.wecglobal.org</a:t>
            </a:r>
          </a:p>
        </p:txBody>
      </p:sp>
      <p:sp>
        <p:nvSpPr>
          <p:cNvPr id="19" name="Espace réservé du texte 3"/>
          <p:cNvSpPr>
            <a:spLocks noGrp="1"/>
          </p:cNvSpPr>
          <p:nvPr>
            <p:ph type="body" sz="half" idx="17" hasCustomPrompt="1"/>
          </p:nvPr>
        </p:nvSpPr>
        <p:spPr>
          <a:xfrm>
            <a:off x="7200168" y="6094164"/>
            <a:ext cx="2638097" cy="307777"/>
          </a:xfrm>
          <a:prstGeom prst="rect">
            <a:avLst/>
          </a:prstGeom>
        </p:spPr>
        <p:txBody>
          <a:bodyPr wrap="square">
            <a:spAutoFit/>
          </a:bodyPr>
          <a:lstStyle>
            <a:lvl1pPr marL="0" indent="0" algn="r">
              <a:buNone/>
              <a:defRPr sz="1400" b="0" i="0">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@WECglobal</a:t>
            </a:r>
          </a:p>
        </p:txBody>
      </p:sp>
      <p:sp>
        <p:nvSpPr>
          <p:cNvPr id="29" name="Espace réservé pour une image  24"/>
          <p:cNvSpPr>
            <a:spLocks noGrp="1"/>
          </p:cNvSpPr>
          <p:nvPr>
            <p:ph type="pic" sz="quarter" idx="18" hasCustomPrompt="1"/>
          </p:nvPr>
        </p:nvSpPr>
        <p:spPr>
          <a:xfrm>
            <a:off x="661930" y="290693"/>
            <a:ext cx="3673004" cy="1902851"/>
          </a:xfrm>
          <a:prstGeom prst="rect">
            <a:avLst/>
          </a:prstGeom>
          <a:blipFill rotWithShape="1">
            <a:blip r:embed="rId4" cstate="screen">
              <a:extLst>
                <a:ext uri="{28A0092B-C50C-407E-A947-70E740481C1C}">
                  <a14:useLocalDpi xmlns:a14="http://schemas.microsoft.com/office/drawing/2010/main"/>
                </a:ext>
              </a:extLst>
            </a:blip>
            <a:stretch>
              <a:fillRect/>
            </a:stretch>
          </a:blipFill>
        </p:spPr>
        <p:txBody>
          <a:bodyPr vert="horz"/>
          <a:lstStyle>
            <a:lvl1pPr marL="0" indent="0">
              <a:buNone/>
              <a:defRPr>
                <a:solidFill>
                  <a:srgbClr val="008792"/>
                </a:solidFill>
              </a:defRPr>
            </a:lvl1pPr>
          </a:lstStyle>
          <a:p>
            <a:r>
              <a:rPr lang="en-US"/>
              <a:t>-</a:t>
            </a:r>
          </a:p>
        </p:txBody>
      </p:sp>
      <p:sp>
        <p:nvSpPr>
          <p:cNvPr id="14" name="Titre 1"/>
          <p:cNvSpPr>
            <a:spLocks noGrp="1"/>
          </p:cNvSpPr>
          <p:nvPr>
            <p:ph type="ctrTitle" hasCustomPrompt="1"/>
          </p:nvPr>
        </p:nvSpPr>
        <p:spPr>
          <a:xfrm>
            <a:off x="5550101" y="2705099"/>
            <a:ext cx="4288163" cy="707886"/>
          </a:xfrm>
          <a:prstGeom prst="rect">
            <a:avLst/>
          </a:prstGeom>
        </p:spPr>
        <p:txBody>
          <a:bodyPr wrap="square">
            <a:spAutoFit/>
          </a:bodyPr>
          <a:lstStyle>
            <a:lvl1pPr algn="r">
              <a:defRPr sz="4000" b="1">
                <a:solidFill>
                  <a:schemeClr val="tx2"/>
                </a:solidFill>
                <a:latin typeface="Museo Sans 700" pitchFamily="50" charset="0"/>
                <a:cs typeface="Museo Sans 700" pitchFamily="50" charset="0"/>
              </a:defRPr>
            </a:lvl1pPr>
          </a:lstStyle>
          <a:p>
            <a:r>
              <a:rPr lang="nl-BE"/>
              <a:t>Thank You!</a:t>
            </a:r>
            <a:endParaRPr lang="en-US"/>
          </a:p>
        </p:txBody>
      </p:sp>
      <p:sp>
        <p:nvSpPr>
          <p:cNvPr id="20" name="Espace réservé pour une image  22"/>
          <p:cNvSpPr>
            <a:spLocks noGrp="1"/>
          </p:cNvSpPr>
          <p:nvPr>
            <p:ph type="pic" sz="quarter" idx="21" hasCustomPrompt="1"/>
          </p:nvPr>
        </p:nvSpPr>
        <p:spPr>
          <a:xfrm>
            <a:off x="661930" y="5568999"/>
            <a:ext cx="1996017" cy="990600"/>
          </a:xfrm>
          <a:prstGeom prst="rect">
            <a:avLst/>
          </a:prstGeom>
          <a:blipFill rotWithShape="1">
            <a:blip r:embed="rId5" cstate="screen">
              <a:extLst>
                <a:ext uri="{28A0092B-C50C-407E-A947-70E740481C1C}">
                  <a14:useLocalDpi xmlns:a14="http://schemas.microsoft.com/office/drawing/2010/main"/>
                </a:ext>
              </a:extLst>
            </a:blip>
            <a:stretch>
              <a:fillRect/>
            </a:stretch>
          </a:blipFill>
        </p:spPr>
        <p:txBody>
          <a:bodyPr vert="horz"/>
          <a:lstStyle>
            <a:lvl1pPr marL="0" indent="0">
              <a:buNone/>
              <a:defRPr>
                <a:solidFill>
                  <a:schemeClr val="bg1"/>
                </a:solidFill>
              </a:defRPr>
            </a:lvl1pPr>
          </a:lstStyle>
          <a:p>
            <a:r>
              <a:rPr lang="en-US"/>
              <a:t>-</a:t>
            </a:r>
          </a:p>
        </p:txBody>
      </p:sp>
      <p:sp>
        <p:nvSpPr>
          <p:cNvPr id="23" name="Espace réservé du texte 3"/>
          <p:cNvSpPr>
            <a:spLocks noGrp="1"/>
          </p:cNvSpPr>
          <p:nvPr>
            <p:ph type="body" sz="half" idx="22" hasCustomPrompt="1"/>
          </p:nvPr>
        </p:nvSpPr>
        <p:spPr>
          <a:xfrm>
            <a:off x="7200168" y="4311255"/>
            <a:ext cx="2638097" cy="307777"/>
          </a:xfrm>
          <a:prstGeom prst="rect">
            <a:avLst/>
          </a:prstGeom>
        </p:spPr>
        <p:txBody>
          <a:bodyPr wrap="square">
            <a:spAutoFit/>
          </a:bodyPr>
          <a:lstStyle>
            <a:lvl1pPr marL="0" indent="0" algn="r">
              <a:buNone/>
              <a:defRPr sz="1400" b="0" i="1">
                <a:solidFill>
                  <a:schemeClr val="accent4"/>
                </a:solidFill>
                <a:latin typeface="Museo Sans 300"/>
                <a:cs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email@email.org</a:t>
            </a:r>
          </a:p>
        </p:txBody>
      </p:sp>
    </p:spTree>
    <p:extLst>
      <p:ext uri="{BB962C8B-B14F-4D97-AF65-F5344CB8AC3E}">
        <p14:creationId xmlns:p14="http://schemas.microsoft.com/office/powerpoint/2010/main" val="45473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94255E-A54B-4118-B827-E0382D3A093F}"/>
              </a:ext>
            </a:extLst>
          </p:cNvPr>
          <p:cNvSpPr>
            <a:spLocks noGrp="1"/>
          </p:cNvSpPr>
          <p:nvPr>
            <p:ph type="sldNum" sz="quarter" idx="12"/>
          </p:nvPr>
        </p:nvSpPr>
        <p:spPr>
          <a:xfrm>
            <a:off x="11677650" y="589475"/>
            <a:ext cx="419100" cy="365125"/>
          </a:xfrm>
        </p:spPr>
        <p:txBody>
          <a:bodyPr/>
          <a:lstStyle>
            <a:lvl1pPr algn="ctr">
              <a:defRPr sz="1000">
                <a:solidFill>
                  <a:schemeClr val="bg1"/>
                </a:solidFill>
              </a:defRPr>
            </a:lvl1pPr>
          </a:lstStyle>
          <a:p>
            <a:fld id="{0FD50806-BABF-4915-9689-3B9956D1C75C}" type="slidenum">
              <a:rPr lang="en-US" smtClean="0"/>
              <a:pPr/>
              <a:t>‹#›</a:t>
            </a:fld>
            <a:endParaRPr lang="en-US"/>
          </a:p>
        </p:txBody>
      </p:sp>
    </p:spTree>
    <p:extLst>
      <p:ext uri="{BB962C8B-B14F-4D97-AF65-F5344CB8AC3E}">
        <p14:creationId xmlns:p14="http://schemas.microsoft.com/office/powerpoint/2010/main" val="60287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a:xfrm>
            <a:off x="609600" y="6356351"/>
            <a:ext cx="2844800" cy="365125"/>
          </a:xfrm>
          <a:prstGeom prst="rect">
            <a:avLst/>
          </a:prstGeom>
        </p:spPr>
        <p:txBody>
          <a:bodyPr/>
          <a:lstStyle/>
          <a:p>
            <a:fld id="{DF4B9E0A-93BD-4FC5-8591-0484A754849D}" type="datetimeFigureOut">
              <a:rPr lang="en-GB" smtClean="0"/>
              <a:pPr/>
              <a:t>19/11/2021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Tree>
    <p:extLst>
      <p:ext uri="{BB962C8B-B14F-4D97-AF65-F5344CB8AC3E}">
        <p14:creationId xmlns:p14="http://schemas.microsoft.com/office/powerpoint/2010/main" val="763816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with Caption">
    <p:bg>
      <p:bgPr>
        <a:gradFill flip="none" rotWithShape="1">
          <a:gsLst>
            <a:gs pos="18000">
              <a:schemeClr val="tx2"/>
            </a:gs>
            <a:gs pos="82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6638528" cy="1162050"/>
          </a:xfrm>
        </p:spPr>
        <p:txBody>
          <a:bodyPr anchor="b"/>
          <a:lstStyle>
            <a:lvl1pPr algn="l">
              <a:defRPr sz="2000" b="1"/>
            </a:lvl1pPr>
          </a:lstStyle>
          <a:p>
            <a:r>
              <a:rPr lang="en-US"/>
              <a:t>Click to edit Master title style</a:t>
            </a:r>
            <a:endParaRPr lang="en-GB"/>
          </a:p>
        </p:txBody>
      </p:sp>
    </p:spTree>
    <p:extLst>
      <p:ext uri="{BB962C8B-B14F-4D97-AF65-F5344CB8AC3E}">
        <p14:creationId xmlns:p14="http://schemas.microsoft.com/office/powerpoint/2010/main" val="2308622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96057470-9AB6-44D2-BAB9-A81A4E7DF70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01172" y="5683624"/>
            <a:ext cx="1482950" cy="920367"/>
          </a:xfrm>
          <a:prstGeom prst="rect">
            <a:avLst/>
          </a:prstGeom>
        </p:spPr>
      </p:pic>
      <p:pic>
        <p:nvPicPr>
          <p:cNvPr id="3" name="Picture 10">
            <a:extLst>
              <a:ext uri="{FF2B5EF4-FFF2-40B4-BE49-F238E27FC236}">
                <a16:creationId xmlns:a16="http://schemas.microsoft.com/office/drawing/2014/main" id="{887440BF-7826-499E-963D-084C7DB44E0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78287" y="5826499"/>
            <a:ext cx="1266063" cy="905890"/>
          </a:xfrm>
          <a:prstGeom prst="rect">
            <a:avLst/>
          </a:prstGeom>
        </p:spPr>
      </p:pic>
    </p:spTree>
    <p:extLst>
      <p:ext uri="{BB962C8B-B14F-4D97-AF65-F5344CB8AC3E}">
        <p14:creationId xmlns:p14="http://schemas.microsoft.com/office/powerpoint/2010/main" val="3716265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D1C8C-9998-4EEB-AA3B-35B2445B7F9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BE"/>
          </a:p>
        </p:txBody>
      </p:sp>
      <p:sp>
        <p:nvSpPr>
          <p:cNvPr id="3" name="Sous-titre 2">
            <a:extLst>
              <a:ext uri="{FF2B5EF4-FFF2-40B4-BE49-F238E27FC236}">
                <a16:creationId xmlns:a16="http://schemas.microsoft.com/office/drawing/2014/main" id="{1EABDE33-40FA-420B-906C-CE3DFFC00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BE"/>
          </a:p>
        </p:txBody>
      </p:sp>
      <p:sp>
        <p:nvSpPr>
          <p:cNvPr id="4" name="Espace réservé de la date 3">
            <a:extLst>
              <a:ext uri="{FF2B5EF4-FFF2-40B4-BE49-F238E27FC236}">
                <a16:creationId xmlns:a16="http://schemas.microsoft.com/office/drawing/2014/main" id="{32EC7C1D-F9A1-4B0A-BCE1-7F6571E5600F}"/>
              </a:ext>
            </a:extLst>
          </p:cNvPr>
          <p:cNvSpPr>
            <a:spLocks noGrp="1"/>
          </p:cNvSpPr>
          <p:nvPr>
            <p:ph type="dt" sz="half" idx="10"/>
          </p:nvPr>
        </p:nvSpPr>
        <p:spPr/>
        <p:txBody>
          <a:bodyPr/>
          <a:lstStyle/>
          <a:p>
            <a:fld id="{347CE5F4-1D5E-4D93-B3E9-4CC0DB3854AE}" type="datetimeFigureOut">
              <a:rPr lang="en-BE" smtClean="0"/>
              <a:t>11/19/2021</a:t>
            </a:fld>
            <a:endParaRPr lang="en-BE"/>
          </a:p>
        </p:txBody>
      </p:sp>
      <p:sp>
        <p:nvSpPr>
          <p:cNvPr id="5" name="Espace réservé du pied de page 4">
            <a:extLst>
              <a:ext uri="{FF2B5EF4-FFF2-40B4-BE49-F238E27FC236}">
                <a16:creationId xmlns:a16="http://schemas.microsoft.com/office/drawing/2014/main" id="{9700D1F2-661C-44DE-A667-6A0FA0342C2F}"/>
              </a:ext>
            </a:extLst>
          </p:cNvPr>
          <p:cNvSpPr>
            <a:spLocks noGrp="1"/>
          </p:cNvSpPr>
          <p:nvPr>
            <p:ph type="ftr" sz="quarter" idx="11"/>
          </p:nvPr>
        </p:nvSpPr>
        <p:spPr/>
        <p:txBody>
          <a:bodyPr/>
          <a:lstStyle/>
          <a:p>
            <a:endParaRPr lang="en-BE"/>
          </a:p>
        </p:txBody>
      </p:sp>
      <p:sp>
        <p:nvSpPr>
          <p:cNvPr id="6" name="Espace réservé du numéro de diapositive 5">
            <a:extLst>
              <a:ext uri="{FF2B5EF4-FFF2-40B4-BE49-F238E27FC236}">
                <a16:creationId xmlns:a16="http://schemas.microsoft.com/office/drawing/2014/main" id="{25127E0E-06A4-4276-BAD9-8408759DA859}"/>
              </a:ext>
            </a:extLst>
          </p:cNvPr>
          <p:cNvSpPr>
            <a:spLocks noGrp="1"/>
          </p:cNvSpPr>
          <p:nvPr>
            <p:ph type="sldNum" sz="quarter" idx="12"/>
          </p:nvPr>
        </p:nvSpPr>
        <p:spPr/>
        <p:txBody>
          <a:bodyPr/>
          <a:lstStyle/>
          <a:p>
            <a:fld id="{A894BB82-9254-4DA5-BC03-BE167B4C192B}" type="slidenum">
              <a:rPr lang="en-BE" smtClean="0"/>
              <a:t>‹#›</a:t>
            </a:fld>
            <a:endParaRPr lang="en-BE"/>
          </a:p>
        </p:txBody>
      </p:sp>
    </p:spTree>
    <p:extLst>
      <p:ext uri="{BB962C8B-B14F-4D97-AF65-F5344CB8AC3E}">
        <p14:creationId xmlns:p14="http://schemas.microsoft.com/office/powerpoint/2010/main" val="1399008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F4B9E0A-93BD-4FC5-8591-0484A754849D}" type="datetimeFigureOut">
              <a:rPr lang="en-GB" smtClean="0"/>
              <a:pPr/>
              <a:t>19/11/2021</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31F6B76-E939-45D5-B8D2-4C67ABCABD92}" type="slidenum">
              <a:rPr lang="en-GB" smtClean="0"/>
              <a:pPr/>
              <a:t>‹#›</a:t>
            </a:fld>
            <a:endParaRPr lang="en-GB"/>
          </a:p>
        </p:txBody>
      </p:sp>
    </p:spTree>
    <p:extLst>
      <p:ext uri="{BB962C8B-B14F-4D97-AF65-F5344CB8AC3E}">
        <p14:creationId xmlns:p14="http://schemas.microsoft.com/office/powerpoint/2010/main" val="359262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rme libre 8"/>
          <p:cNvSpPr/>
          <p:nvPr userDrawn="1"/>
        </p:nvSpPr>
        <p:spPr>
          <a:xfrm>
            <a:off x="3358487" y="-293895"/>
            <a:ext cx="3666344" cy="2749758"/>
          </a:xfrm>
          <a:custGeom>
            <a:avLst/>
            <a:gdLst>
              <a:gd name="connsiteX0" fmla="*/ 0 w 2749758"/>
              <a:gd name="connsiteY0" fmla="*/ 1374879 h 2749758"/>
              <a:gd name="connsiteX1" fmla="*/ 1374879 w 2749758"/>
              <a:gd name="connsiteY1" fmla="*/ 0 h 2749758"/>
              <a:gd name="connsiteX2" fmla="*/ 2749758 w 2749758"/>
              <a:gd name="connsiteY2" fmla="*/ 1374879 h 2749758"/>
              <a:gd name="connsiteX3" fmla="*/ 1374879 w 2749758"/>
              <a:gd name="connsiteY3" fmla="*/ 2749758 h 2749758"/>
              <a:gd name="connsiteX4" fmla="*/ 0 w 2749758"/>
              <a:gd name="connsiteY4" fmla="*/ 1374879 h 274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758" h="2749758">
                <a:moveTo>
                  <a:pt x="0" y="1374879"/>
                </a:moveTo>
                <a:cubicBezTo>
                  <a:pt x="0" y="615554"/>
                  <a:pt x="615554" y="0"/>
                  <a:pt x="1374879" y="0"/>
                </a:cubicBezTo>
                <a:cubicBezTo>
                  <a:pt x="2134204" y="0"/>
                  <a:pt x="2749758" y="615554"/>
                  <a:pt x="2749758" y="1374879"/>
                </a:cubicBezTo>
                <a:cubicBezTo>
                  <a:pt x="2749758" y="2134204"/>
                  <a:pt x="2134204" y="2749758"/>
                  <a:pt x="1374879" y="2749758"/>
                </a:cubicBezTo>
                <a:cubicBezTo>
                  <a:pt x="615554" y="2749758"/>
                  <a:pt x="0" y="2134204"/>
                  <a:pt x="0" y="137487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ZoneTexte 11"/>
          <p:cNvSpPr txBox="1"/>
          <p:nvPr userDrawn="1"/>
        </p:nvSpPr>
        <p:spPr>
          <a:xfrm>
            <a:off x="3910068" y="1020701"/>
            <a:ext cx="3176345" cy="553998"/>
          </a:xfrm>
          <a:prstGeom prst="rect">
            <a:avLst/>
          </a:prstGeom>
          <a:noFill/>
        </p:spPr>
        <p:txBody>
          <a:bodyPr wrap="square" rtlCol="0">
            <a:spAutoFit/>
          </a:bodyPr>
          <a:lstStyle/>
          <a:p>
            <a:r>
              <a:rPr lang="en-US" sz="3000" b="1">
                <a:solidFill>
                  <a:schemeClr val="tx2"/>
                </a:solidFill>
                <a:latin typeface="Museo Sans 700"/>
                <a:cs typeface="Museo Sans 700"/>
              </a:rPr>
              <a:t>Content</a:t>
            </a:r>
          </a:p>
        </p:txBody>
      </p:sp>
      <p:sp>
        <p:nvSpPr>
          <p:cNvPr id="13" name="Espace réservé du texte 3"/>
          <p:cNvSpPr>
            <a:spLocks noGrp="1"/>
          </p:cNvSpPr>
          <p:nvPr>
            <p:ph type="body" sz="half" idx="13" hasCustomPrompt="1"/>
          </p:nvPr>
        </p:nvSpPr>
        <p:spPr>
          <a:xfrm>
            <a:off x="4099577" y="2782456"/>
            <a:ext cx="3957145" cy="1815881"/>
          </a:xfrm>
          <a:prstGeom prst="rect">
            <a:avLst/>
          </a:prstGeom>
        </p:spPr>
        <p:txBody>
          <a:bodyPr wrap="square">
            <a:spAutoFit/>
          </a:bodyPr>
          <a:lstStyle>
            <a:lvl1pPr marL="342900" marR="0" indent="-342900" algn="l" defTabSz="457200" rtl="0" eaLnBrk="1" fontAlgn="base" latinLnBrk="0" hangingPunct="1">
              <a:lnSpc>
                <a:spcPct val="100000"/>
              </a:lnSpc>
              <a:spcBef>
                <a:spcPct val="20000"/>
              </a:spcBef>
              <a:spcAft>
                <a:spcPct val="0"/>
              </a:spcAft>
              <a:buClrTx/>
              <a:buSzTx/>
              <a:buFont typeface="+mj-lt"/>
              <a:buAutoNum type="arabicPeriod"/>
              <a:tabLst/>
              <a:defRPr sz="1600" b="1">
                <a:solidFill>
                  <a:schemeClr val="bg1"/>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Pointed List of content</a:t>
            </a:r>
          </a:p>
          <a:p>
            <a:pPr marL="342900" marR="0" lvl="0" indent="-342900" algn="l" defTabSz="457200" rtl="0" eaLnBrk="1" fontAlgn="base" latinLnBrk="0" hangingPunct="1">
              <a:lnSpc>
                <a:spcPct val="100000"/>
              </a:lnSpc>
              <a:spcBef>
                <a:spcPct val="20000"/>
              </a:spcBef>
              <a:spcAft>
                <a:spcPct val="0"/>
              </a:spcAft>
              <a:buClrTx/>
              <a:buSzTx/>
              <a:buFont typeface="+mj-lt"/>
              <a:buAutoNum type="arabicPeriod"/>
              <a:tabLst/>
              <a:defRPr/>
            </a:pPr>
            <a:r>
              <a:rPr lang="nl-BE"/>
              <a:t>Pointed List of content</a:t>
            </a:r>
          </a:p>
          <a:p>
            <a:pPr marL="342900" marR="0" lvl="0" indent="-342900" algn="l" defTabSz="457200" rtl="0" eaLnBrk="1" fontAlgn="base" latinLnBrk="0" hangingPunct="1">
              <a:lnSpc>
                <a:spcPct val="100000"/>
              </a:lnSpc>
              <a:spcBef>
                <a:spcPct val="20000"/>
              </a:spcBef>
              <a:spcAft>
                <a:spcPct val="0"/>
              </a:spcAft>
              <a:buClrTx/>
              <a:buSzTx/>
              <a:buFont typeface="+mj-lt"/>
              <a:buAutoNum type="arabicPeriod"/>
              <a:tabLst/>
              <a:defRPr/>
            </a:pPr>
            <a:r>
              <a:rPr lang="nl-BE"/>
              <a:t>Pointed List of content</a:t>
            </a:r>
          </a:p>
          <a:p>
            <a:pPr marL="342900" marR="0" lvl="0" indent="-342900" algn="l" defTabSz="457200" rtl="0" eaLnBrk="1" fontAlgn="base" latinLnBrk="0" hangingPunct="1">
              <a:lnSpc>
                <a:spcPct val="100000"/>
              </a:lnSpc>
              <a:spcBef>
                <a:spcPct val="20000"/>
              </a:spcBef>
              <a:spcAft>
                <a:spcPct val="0"/>
              </a:spcAft>
              <a:buClrTx/>
              <a:buSzTx/>
              <a:buFont typeface="+mj-lt"/>
              <a:buAutoNum type="arabicPeriod"/>
              <a:tabLst/>
              <a:defRPr/>
            </a:pPr>
            <a:r>
              <a:rPr lang="nl-BE"/>
              <a:t>Pointed List of content</a:t>
            </a:r>
          </a:p>
          <a:p>
            <a:pPr marL="342900" marR="0" lvl="0" indent="-342900" algn="l" defTabSz="457200" rtl="0" eaLnBrk="1" fontAlgn="base" latinLnBrk="0" hangingPunct="1">
              <a:lnSpc>
                <a:spcPct val="100000"/>
              </a:lnSpc>
              <a:spcBef>
                <a:spcPct val="20000"/>
              </a:spcBef>
              <a:spcAft>
                <a:spcPct val="0"/>
              </a:spcAft>
              <a:buClrTx/>
              <a:buSzTx/>
              <a:buFont typeface="+mj-lt"/>
              <a:buAutoNum type="arabicPeriod"/>
              <a:tabLst/>
              <a:defRPr/>
            </a:pPr>
            <a:r>
              <a:rPr lang="nl-BE"/>
              <a:t>Pointed List of content</a:t>
            </a:r>
          </a:p>
          <a:p>
            <a:pPr lvl="0"/>
            <a:endParaRPr lang="nl-BE"/>
          </a:p>
        </p:txBody>
      </p:sp>
      <p:pic>
        <p:nvPicPr>
          <p:cNvPr id="15" name="Image 14" descr="WEC_logo quadri sans baseline.jpg"/>
          <p:cNvPicPr>
            <a:picLocks noChangeAspect="1"/>
          </p:cNvPicPr>
          <p:nvPr userDrawn="1"/>
        </p:nvPicPr>
        <p:blipFill>
          <a:blip r:embed="rId3"/>
          <a:stretch>
            <a:fillRect/>
          </a:stretch>
        </p:blipFill>
        <p:spPr>
          <a:xfrm>
            <a:off x="523517" y="5750948"/>
            <a:ext cx="1602603" cy="887750"/>
          </a:xfrm>
          <a:prstGeom prst="rect">
            <a:avLst/>
          </a:prstGeom>
        </p:spPr>
      </p:pic>
      <p:pic>
        <p:nvPicPr>
          <p:cNvPr id="16" name="Image 15" descr="logo-leading.jpg"/>
          <p:cNvPicPr>
            <a:picLocks noChangeAspect="1"/>
          </p:cNvPicPr>
          <p:nvPr userDrawn="1"/>
        </p:nvPicPr>
        <p:blipFill>
          <a:blip r:embed="rId4"/>
          <a:stretch>
            <a:fillRect/>
          </a:stretch>
        </p:blipFill>
        <p:spPr>
          <a:xfrm>
            <a:off x="10922312" y="6115624"/>
            <a:ext cx="767841" cy="499984"/>
          </a:xfrm>
          <a:prstGeom prst="rect">
            <a:avLst/>
          </a:prstGeom>
        </p:spPr>
      </p:pic>
      <p:sp>
        <p:nvSpPr>
          <p:cNvPr id="11" name="Espace réservé du pied de page 4"/>
          <p:cNvSpPr>
            <a:spLocks noGrp="1"/>
          </p:cNvSpPr>
          <p:nvPr>
            <p:ph type="ftr" sz="quarter" idx="3"/>
          </p:nvPr>
        </p:nvSpPr>
        <p:spPr>
          <a:xfrm>
            <a:off x="8602134" y="305552"/>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accent4"/>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14"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tx2"/>
                </a:solidFill>
                <a:latin typeface="Museo Sans 500"/>
                <a:cs typeface="Museo Sans 500"/>
              </a:defRPr>
            </a:lvl1pPr>
          </a:lstStyle>
          <a:p>
            <a:fld id="{0778A055-9CE0-514E-8D36-1A2B7DE835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8466"/>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Image 13" descr="globe-transparent.png"/>
          <p:cNvPicPr>
            <a:picLocks noChangeAspect="1"/>
          </p:cNvPicPr>
          <p:nvPr userDrawn="1"/>
        </p:nvPicPr>
        <p:blipFill>
          <a:blip r:embed="rId2"/>
          <a:stretch>
            <a:fillRect/>
          </a:stretch>
        </p:blipFill>
        <p:spPr>
          <a:xfrm>
            <a:off x="5385423" y="150927"/>
            <a:ext cx="6813898" cy="6375400"/>
          </a:xfrm>
          <a:prstGeom prst="rect">
            <a:avLst/>
          </a:prstGeom>
        </p:spPr>
      </p:pic>
      <p:sp>
        <p:nvSpPr>
          <p:cNvPr id="9" name="Espace réservé pour une image  10"/>
          <p:cNvSpPr>
            <a:spLocks noGrp="1"/>
          </p:cNvSpPr>
          <p:nvPr>
            <p:ph type="pic" sz="quarter" idx="14" hasCustomPrompt="1"/>
          </p:nvPr>
        </p:nvSpPr>
        <p:spPr>
          <a:xfrm>
            <a:off x="1" y="1460167"/>
            <a:ext cx="9581449" cy="5389566"/>
          </a:xfrm>
          <a:prstGeom prst="rect">
            <a:avLst/>
          </a:prstGeom>
          <a:blipFill rotWithShape="1">
            <a:blip r:embed="rId3"/>
            <a:stretch>
              <a:fillRect/>
            </a:stretch>
          </a:blipFill>
        </p:spPr>
        <p:txBody>
          <a:bodyPr vert="horz"/>
          <a:lstStyle>
            <a:lvl1pPr marL="0" indent="0">
              <a:buNone/>
              <a:defRPr>
                <a:solidFill>
                  <a:schemeClr val="tx2"/>
                </a:solidFill>
              </a:defRPr>
            </a:lvl1pPr>
          </a:lstStyle>
          <a:p>
            <a:r>
              <a:rPr lang="en-US"/>
              <a:t>-</a:t>
            </a:r>
          </a:p>
        </p:txBody>
      </p:sp>
      <p:sp>
        <p:nvSpPr>
          <p:cNvPr id="17" name="Espace réservé du texte 3"/>
          <p:cNvSpPr>
            <a:spLocks noGrp="1"/>
          </p:cNvSpPr>
          <p:nvPr>
            <p:ph type="body" sz="half" idx="2" hasCustomPrompt="1"/>
          </p:nvPr>
        </p:nvSpPr>
        <p:spPr>
          <a:xfrm>
            <a:off x="4666162" y="3412069"/>
            <a:ext cx="1559660" cy="307777"/>
          </a:xfrm>
          <a:prstGeom prst="rect">
            <a:avLst/>
          </a:prstGeom>
          <a:solidFill>
            <a:schemeClr val="tx2"/>
          </a:solidFill>
          <a:ln w="155575" cap="rnd" cmpd="sng">
            <a:solidFill>
              <a:schemeClr val="tx2"/>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t">
            <a:noAutofit/>
          </a:bodyPr>
          <a:lstStyle>
            <a:lvl1pPr marL="0" indent="0" algn="l">
              <a:buNone/>
              <a:defRPr sz="1400" b="1"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Section #</a:t>
            </a:r>
          </a:p>
        </p:txBody>
      </p:sp>
      <p:sp>
        <p:nvSpPr>
          <p:cNvPr id="18" name="Titre 1"/>
          <p:cNvSpPr>
            <a:spLocks noGrp="1"/>
          </p:cNvSpPr>
          <p:nvPr>
            <p:ph type="ctrTitle" hasCustomPrompt="1"/>
          </p:nvPr>
        </p:nvSpPr>
        <p:spPr>
          <a:xfrm>
            <a:off x="4612160" y="4131734"/>
            <a:ext cx="4383472" cy="415498"/>
          </a:xfrm>
          <a:prstGeom prst="rect">
            <a:avLst/>
          </a:prstGeom>
        </p:spPr>
        <p:txBody>
          <a:bodyPr wrap="square" anchor="t">
            <a:spAutoFit/>
          </a:bodyPr>
          <a:lstStyle>
            <a:lvl1pPr algn="l">
              <a:defRPr sz="2100" b="1">
                <a:solidFill>
                  <a:schemeClr val="tx2"/>
                </a:solidFill>
                <a:latin typeface="Museo Sans 700"/>
                <a:cs typeface="Museo Sans 700"/>
              </a:defRPr>
            </a:lvl1pPr>
          </a:lstStyle>
          <a:p>
            <a:r>
              <a:rPr lang="nl-BE"/>
              <a:t>Click here to modify the title</a:t>
            </a:r>
            <a:endParaRPr lang="en-US"/>
          </a:p>
        </p:txBody>
      </p:sp>
      <p:sp>
        <p:nvSpPr>
          <p:cNvPr id="10" name="Espace réservé du numéro de diapositive 5"/>
          <p:cNvSpPr>
            <a:spLocks noGrp="1"/>
          </p:cNvSpPr>
          <p:nvPr>
            <p:ph type="sldNum" sz="quarter" idx="12"/>
          </p:nvPr>
        </p:nvSpPr>
        <p:spPr>
          <a:xfrm>
            <a:off x="11209866" y="305552"/>
            <a:ext cx="480287" cy="365125"/>
          </a:xfrm>
        </p:spPr>
        <p:txBody>
          <a:bodyPr/>
          <a:lstStyle>
            <a:lvl1pPr>
              <a:defRPr sz="700" b="1">
                <a:solidFill>
                  <a:srgbClr val="FFFFFF"/>
                </a:solidFill>
                <a:latin typeface="Museo Sans 500"/>
                <a:cs typeface="Museo Sans 500"/>
              </a:defRPr>
            </a:lvl1pPr>
          </a:lstStyle>
          <a:p>
            <a:fld id="{0778A055-9CE0-514E-8D36-1A2B7DE83576}" type="slidenum">
              <a:rPr lang="en-US" smtClean="0"/>
              <a:pPr/>
              <a:t>‹#›</a:t>
            </a:fld>
            <a:endParaRPr lang="en-US"/>
          </a:p>
        </p:txBody>
      </p:sp>
      <p:sp>
        <p:nvSpPr>
          <p:cNvPr id="11" name="Espace réservé pour une image  24">
            <a:extLst>
              <a:ext uri="{FF2B5EF4-FFF2-40B4-BE49-F238E27FC236}">
                <a16:creationId xmlns:a16="http://schemas.microsoft.com/office/drawing/2014/main" id="{19123974-CE27-4A80-93E7-6BDA77908403}"/>
              </a:ext>
            </a:extLst>
          </p:cNvPr>
          <p:cNvSpPr>
            <a:spLocks noGrp="1"/>
          </p:cNvSpPr>
          <p:nvPr>
            <p:ph type="pic" sz="quarter" idx="18" hasCustomPrompt="1"/>
          </p:nvPr>
        </p:nvSpPr>
        <p:spPr>
          <a:xfrm>
            <a:off x="734886" y="290693"/>
            <a:ext cx="2967593" cy="1902851"/>
          </a:xfrm>
          <a:prstGeom prst="rect">
            <a:avLst/>
          </a:prstGeom>
          <a:blipFill rotWithShape="1">
            <a:blip r:embed="rId4"/>
            <a:stretch>
              <a:fillRect/>
            </a:stretch>
          </a:blipFill>
        </p:spPr>
        <p:txBody>
          <a:bodyPr vert="horz"/>
          <a:lstStyle>
            <a:lvl1pPr marL="0" indent="0">
              <a:buNone/>
              <a:defRPr>
                <a:solidFill>
                  <a:srgbClr val="008792"/>
                </a:solidFill>
              </a:defRPr>
            </a:lvl1pPr>
          </a:lstStyle>
          <a:p>
            <a:r>
              <a:rPr lang="en-US"/>
              <a:t>-</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5" name="Rectangle 4"/>
          <p:cNvSpPr/>
          <p:nvPr userDrawn="1"/>
        </p:nvSpPr>
        <p:spPr>
          <a:xfrm>
            <a:off x="7321" y="-16932"/>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7" name="Espace réservé pour une image  10"/>
          <p:cNvSpPr>
            <a:spLocks noGrp="1"/>
          </p:cNvSpPr>
          <p:nvPr>
            <p:ph type="pic" sz="quarter" idx="14" hasCustomPrompt="1"/>
          </p:nvPr>
        </p:nvSpPr>
        <p:spPr>
          <a:xfrm>
            <a:off x="1" y="1460167"/>
            <a:ext cx="9581449" cy="5389566"/>
          </a:xfrm>
          <a:prstGeom prst="rect">
            <a:avLst/>
          </a:prstGeom>
          <a:blipFill rotWithShape="1">
            <a:blip r:embed="rId2"/>
            <a:stretch>
              <a:fillRect/>
            </a:stretch>
          </a:blipFill>
        </p:spPr>
        <p:txBody>
          <a:bodyPr vert="horz"/>
          <a:lstStyle>
            <a:lvl1pPr marL="0" indent="0">
              <a:buNone/>
              <a:defRPr>
                <a:solidFill>
                  <a:schemeClr val="bg2"/>
                </a:solidFill>
              </a:defRPr>
            </a:lvl1pPr>
          </a:lstStyle>
          <a:p>
            <a:r>
              <a:rPr lang="en-US"/>
              <a:t>-</a:t>
            </a:r>
          </a:p>
        </p:txBody>
      </p:sp>
      <p:sp>
        <p:nvSpPr>
          <p:cNvPr id="10" name="Espace réservé du texte 3"/>
          <p:cNvSpPr>
            <a:spLocks noGrp="1"/>
          </p:cNvSpPr>
          <p:nvPr>
            <p:ph type="body" sz="half" idx="2" hasCustomPrompt="1"/>
          </p:nvPr>
        </p:nvSpPr>
        <p:spPr>
          <a:xfrm>
            <a:off x="4666162" y="3412069"/>
            <a:ext cx="1559660" cy="307777"/>
          </a:xfrm>
          <a:prstGeom prst="rect">
            <a:avLst/>
          </a:prstGeom>
          <a:solidFill>
            <a:schemeClr val="bg2"/>
          </a:solidFill>
          <a:ln w="155575" cap="rnd" cmpd="sng">
            <a:solidFill>
              <a:schemeClr val="bg2"/>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t">
            <a:noAutofit/>
          </a:bodyPr>
          <a:lstStyle>
            <a:lvl1pPr marL="0" indent="0" algn="l">
              <a:buNone/>
              <a:defRPr sz="1400" b="1"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Section #</a:t>
            </a:r>
          </a:p>
        </p:txBody>
      </p:sp>
      <p:sp>
        <p:nvSpPr>
          <p:cNvPr id="11" name="Titre 1"/>
          <p:cNvSpPr>
            <a:spLocks noGrp="1"/>
          </p:cNvSpPr>
          <p:nvPr>
            <p:ph type="ctrTitle" hasCustomPrompt="1"/>
          </p:nvPr>
        </p:nvSpPr>
        <p:spPr>
          <a:xfrm>
            <a:off x="4612160" y="4131734"/>
            <a:ext cx="4383472" cy="415498"/>
          </a:xfrm>
          <a:prstGeom prst="rect">
            <a:avLst/>
          </a:prstGeom>
        </p:spPr>
        <p:txBody>
          <a:bodyPr wrap="square" anchor="t">
            <a:spAutoFit/>
          </a:bodyPr>
          <a:lstStyle>
            <a:lvl1pPr algn="l">
              <a:defRPr sz="2100" b="1">
                <a:solidFill>
                  <a:schemeClr val="bg2"/>
                </a:solidFill>
                <a:latin typeface="Museo Sans 700"/>
                <a:cs typeface="Museo Sans 700"/>
              </a:defRPr>
            </a:lvl1pPr>
          </a:lstStyle>
          <a:p>
            <a:r>
              <a:rPr lang="nl-BE"/>
              <a:t>Click here to modify the title</a:t>
            </a:r>
            <a:endParaRPr lang="en-US"/>
          </a:p>
        </p:txBody>
      </p:sp>
      <p:sp>
        <p:nvSpPr>
          <p:cNvPr id="9" name="Espace réservé du numéro de diapositive 5"/>
          <p:cNvSpPr>
            <a:spLocks noGrp="1"/>
          </p:cNvSpPr>
          <p:nvPr>
            <p:ph type="sldNum" sz="quarter" idx="12"/>
          </p:nvPr>
        </p:nvSpPr>
        <p:spPr>
          <a:xfrm>
            <a:off x="11209866" y="305552"/>
            <a:ext cx="480287" cy="365125"/>
          </a:xfrm>
        </p:spPr>
        <p:txBody>
          <a:bodyPr/>
          <a:lstStyle>
            <a:lvl1pPr>
              <a:defRPr sz="700" b="1">
                <a:solidFill>
                  <a:srgbClr val="FFFFFF"/>
                </a:solidFill>
                <a:latin typeface="Museo Sans 500"/>
                <a:cs typeface="Museo Sans 500"/>
              </a:defRPr>
            </a:lvl1pPr>
          </a:lstStyle>
          <a:p>
            <a:fld id="{0778A055-9CE0-514E-8D36-1A2B7DE83576}" type="slidenum">
              <a:rPr lang="en-US" smtClean="0"/>
              <a:pPr/>
              <a:t>‹#›</a:t>
            </a:fld>
            <a:endParaRPr lang="en-US"/>
          </a:p>
        </p:txBody>
      </p:sp>
      <p:pic>
        <p:nvPicPr>
          <p:cNvPr id="13" name="Image 12" descr="globe-transparent.png">
            <a:extLst>
              <a:ext uri="{FF2B5EF4-FFF2-40B4-BE49-F238E27FC236}">
                <a16:creationId xmlns:a16="http://schemas.microsoft.com/office/drawing/2014/main" id="{D9DC3938-FB2B-4148-B594-1CBED957FABA}"/>
              </a:ext>
            </a:extLst>
          </p:cNvPr>
          <p:cNvPicPr>
            <a:picLocks noChangeAspect="1"/>
          </p:cNvPicPr>
          <p:nvPr userDrawn="1"/>
        </p:nvPicPr>
        <p:blipFill>
          <a:blip r:embed="rId3"/>
          <a:stretch>
            <a:fillRect/>
          </a:stretch>
        </p:blipFill>
        <p:spPr>
          <a:xfrm>
            <a:off x="5385423" y="150927"/>
            <a:ext cx="6813898" cy="6375400"/>
          </a:xfrm>
          <a:prstGeom prst="rect">
            <a:avLst/>
          </a:prstGeom>
        </p:spPr>
      </p:pic>
      <p:sp>
        <p:nvSpPr>
          <p:cNvPr id="15" name="Espace réservé pour une image  24">
            <a:extLst>
              <a:ext uri="{FF2B5EF4-FFF2-40B4-BE49-F238E27FC236}">
                <a16:creationId xmlns:a16="http://schemas.microsoft.com/office/drawing/2014/main" id="{B2F4D655-CBF4-46DB-94A0-05604580F9C7}"/>
              </a:ext>
            </a:extLst>
          </p:cNvPr>
          <p:cNvSpPr>
            <a:spLocks noGrp="1"/>
          </p:cNvSpPr>
          <p:nvPr>
            <p:ph type="pic" sz="quarter" idx="18" hasCustomPrompt="1"/>
          </p:nvPr>
        </p:nvSpPr>
        <p:spPr>
          <a:xfrm>
            <a:off x="734886" y="290693"/>
            <a:ext cx="2967593" cy="1902851"/>
          </a:xfrm>
          <a:prstGeom prst="rect">
            <a:avLst/>
          </a:prstGeom>
          <a:blipFill rotWithShape="1">
            <a:blip r:embed="rId4"/>
            <a:stretch>
              <a:fillRect/>
            </a:stretch>
          </a:blipFill>
        </p:spPr>
        <p:txBody>
          <a:bodyPr vert="horz"/>
          <a:lstStyle>
            <a:lvl1pPr marL="0" indent="0">
              <a:buNone/>
              <a:defRPr>
                <a:solidFill>
                  <a:srgbClr val="008792"/>
                </a:solidFill>
              </a:defRPr>
            </a:lvl1pPr>
          </a:lstStyle>
          <a:p>
            <a:r>
              <a:rPr lang="en-US"/>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PURPLE">
    <p:spTree>
      <p:nvGrpSpPr>
        <p:cNvPr id="1" name=""/>
        <p:cNvGrpSpPr/>
        <p:nvPr/>
      </p:nvGrpSpPr>
      <p:grpSpPr>
        <a:xfrm>
          <a:off x="0" y="0"/>
          <a:ext cx="0" cy="0"/>
          <a:chOff x="0" y="0"/>
          <a:chExt cx="0" cy="0"/>
        </a:xfrm>
      </p:grpSpPr>
      <p:sp>
        <p:nvSpPr>
          <p:cNvPr id="5" name="Rectangle 4"/>
          <p:cNvSpPr/>
          <p:nvPr userDrawn="1"/>
        </p:nvSpPr>
        <p:spPr>
          <a:xfrm>
            <a:off x="0" y="-8267"/>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2" name="Espace réservé pour une image  10"/>
          <p:cNvSpPr>
            <a:spLocks noGrp="1"/>
          </p:cNvSpPr>
          <p:nvPr>
            <p:ph type="pic" sz="quarter" idx="14" hasCustomPrompt="1"/>
          </p:nvPr>
        </p:nvSpPr>
        <p:spPr>
          <a:xfrm>
            <a:off x="1" y="1460167"/>
            <a:ext cx="9581449" cy="5389566"/>
          </a:xfrm>
          <a:prstGeom prst="rect">
            <a:avLst/>
          </a:prstGeom>
          <a:blipFill rotWithShape="1">
            <a:blip r:embed="rId2"/>
            <a:stretch>
              <a:fillRect/>
            </a:stretch>
          </a:blipFill>
        </p:spPr>
        <p:txBody>
          <a:bodyPr vert="horz"/>
          <a:lstStyle>
            <a:lvl1pPr marL="0" indent="0">
              <a:buNone/>
              <a:defRPr>
                <a:solidFill>
                  <a:schemeClr val="accent1"/>
                </a:solidFill>
              </a:defRPr>
            </a:lvl1pPr>
          </a:lstStyle>
          <a:p>
            <a:r>
              <a:rPr lang="en-US"/>
              <a:t>-</a:t>
            </a:r>
          </a:p>
        </p:txBody>
      </p:sp>
      <p:sp>
        <p:nvSpPr>
          <p:cNvPr id="14" name="Titre 1"/>
          <p:cNvSpPr>
            <a:spLocks noGrp="1"/>
          </p:cNvSpPr>
          <p:nvPr>
            <p:ph type="ctrTitle" hasCustomPrompt="1"/>
          </p:nvPr>
        </p:nvSpPr>
        <p:spPr>
          <a:xfrm>
            <a:off x="4612160" y="4131734"/>
            <a:ext cx="4383472" cy="415498"/>
          </a:xfrm>
          <a:prstGeom prst="rect">
            <a:avLst/>
          </a:prstGeom>
        </p:spPr>
        <p:txBody>
          <a:bodyPr wrap="square" anchor="t">
            <a:spAutoFit/>
          </a:bodyPr>
          <a:lstStyle>
            <a:lvl1pPr algn="l">
              <a:defRPr sz="2100" b="1">
                <a:solidFill>
                  <a:schemeClr val="accent1"/>
                </a:solidFill>
                <a:latin typeface="Museo Sans 700"/>
                <a:cs typeface="Museo Sans 700"/>
              </a:defRPr>
            </a:lvl1pPr>
          </a:lstStyle>
          <a:p>
            <a:r>
              <a:rPr lang="nl-BE"/>
              <a:t>Click here to modify the title</a:t>
            </a:r>
            <a:endParaRPr lang="en-US"/>
          </a:p>
        </p:txBody>
      </p:sp>
      <p:sp>
        <p:nvSpPr>
          <p:cNvPr id="15" name="Espace réservé du texte 3"/>
          <p:cNvSpPr>
            <a:spLocks noGrp="1"/>
          </p:cNvSpPr>
          <p:nvPr>
            <p:ph type="body" sz="half" idx="2" hasCustomPrompt="1"/>
          </p:nvPr>
        </p:nvSpPr>
        <p:spPr>
          <a:xfrm>
            <a:off x="4666162" y="3412069"/>
            <a:ext cx="1559660" cy="307777"/>
          </a:xfrm>
          <a:prstGeom prst="rect">
            <a:avLst/>
          </a:prstGeom>
          <a:solidFill>
            <a:schemeClr val="accent1"/>
          </a:solidFill>
          <a:ln w="155575" cap="rnd" cmpd="sng">
            <a:solidFill>
              <a:schemeClr val="accent1"/>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t">
            <a:noAutofit/>
          </a:bodyPr>
          <a:lstStyle>
            <a:lvl1pPr marL="0" indent="0" algn="l">
              <a:buNone/>
              <a:defRPr sz="1400" b="1"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Section #</a:t>
            </a:r>
          </a:p>
        </p:txBody>
      </p:sp>
      <p:sp>
        <p:nvSpPr>
          <p:cNvPr id="9" name="Espace réservé du numéro de diapositive 5"/>
          <p:cNvSpPr>
            <a:spLocks noGrp="1"/>
          </p:cNvSpPr>
          <p:nvPr>
            <p:ph type="sldNum" sz="quarter" idx="12"/>
          </p:nvPr>
        </p:nvSpPr>
        <p:spPr>
          <a:xfrm>
            <a:off x="11209866" y="305552"/>
            <a:ext cx="480287" cy="365125"/>
          </a:xfrm>
        </p:spPr>
        <p:txBody>
          <a:bodyPr/>
          <a:lstStyle>
            <a:lvl1pPr>
              <a:defRPr sz="700" b="1">
                <a:solidFill>
                  <a:srgbClr val="FFFFFF"/>
                </a:solidFill>
                <a:latin typeface="Museo Sans 500"/>
                <a:cs typeface="Museo Sans 500"/>
              </a:defRPr>
            </a:lvl1pPr>
          </a:lstStyle>
          <a:p>
            <a:fld id="{0778A055-9CE0-514E-8D36-1A2B7DE83576}" type="slidenum">
              <a:rPr lang="en-US" smtClean="0"/>
              <a:pPr/>
              <a:t>‹#›</a:t>
            </a:fld>
            <a:endParaRPr lang="en-US"/>
          </a:p>
        </p:txBody>
      </p:sp>
      <p:pic>
        <p:nvPicPr>
          <p:cNvPr id="10" name="Image 9" descr="globe-transparent.png">
            <a:extLst>
              <a:ext uri="{FF2B5EF4-FFF2-40B4-BE49-F238E27FC236}">
                <a16:creationId xmlns:a16="http://schemas.microsoft.com/office/drawing/2014/main" id="{FA3150A0-653B-400A-82CB-B360914AFD8C}"/>
              </a:ext>
            </a:extLst>
          </p:cNvPr>
          <p:cNvPicPr>
            <a:picLocks noChangeAspect="1"/>
          </p:cNvPicPr>
          <p:nvPr userDrawn="1"/>
        </p:nvPicPr>
        <p:blipFill>
          <a:blip r:embed="rId3"/>
          <a:stretch>
            <a:fillRect/>
          </a:stretch>
        </p:blipFill>
        <p:spPr>
          <a:xfrm>
            <a:off x="5385423" y="150927"/>
            <a:ext cx="6813898" cy="6375400"/>
          </a:xfrm>
          <a:prstGeom prst="rect">
            <a:avLst/>
          </a:prstGeom>
        </p:spPr>
      </p:pic>
      <p:sp>
        <p:nvSpPr>
          <p:cNvPr id="16" name="Espace réservé pour une image  24">
            <a:extLst>
              <a:ext uri="{FF2B5EF4-FFF2-40B4-BE49-F238E27FC236}">
                <a16:creationId xmlns:a16="http://schemas.microsoft.com/office/drawing/2014/main" id="{07716996-6576-4272-9F7D-8CD04407CE31}"/>
              </a:ext>
            </a:extLst>
          </p:cNvPr>
          <p:cNvSpPr>
            <a:spLocks noGrp="1"/>
          </p:cNvSpPr>
          <p:nvPr>
            <p:ph type="pic" sz="quarter" idx="18" hasCustomPrompt="1"/>
          </p:nvPr>
        </p:nvSpPr>
        <p:spPr>
          <a:xfrm>
            <a:off x="734886" y="290693"/>
            <a:ext cx="2967593" cy="1902851"/>
          </a:xfrm>
          <a:prstGeom prst="rect">
            <a:avLst/>
          </a:prstGeom>
          <a:blipFill rotWithShape="1">
            <a:blip r:embed="rId4"/>
            <a:stretch>
              <a:fillRect/>
            </a:stretch>
          </a:blipFill>
        </p:spPr>
        <p:txBody>
          <a:bodyPr vert="horz"/>
          <a:lstStyle>
            <a:lvl1pPr marL="0" indent="0">
              <a:buNone/>
              <a:defRPr>
                <a:solidFill>
                  <a:srgbClr val="008792"/>
                </a:solidFill>
              </a:defRPr>
            </a:lvl1pPr>
          </a:lstStyle>
          <a:p>
            <a:r>
              <a:rPr lang="en-US"/>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RED">
    <p:spTree>
      <p:nvGrpSpPr>
        <p:cNvPr id="1" name=""/>
        <p:cNvGrpSpPr/>
        <p:nvPr/>
      </p:nvGrpSpPr>
      <p:grpSpPr>
        <a:xfrm>
          <a:off x="0" y="0"/>
          <a:ext cx="0" cy="0"/>
          <a:chOff x="0" y="0"/>
          <a:chExt cx="0" cy="0"/>
        </a:xfrm>
      </p:grpSpPr>
      <p:sp>
        <p:nvSpPr>
          <p:cNvPr id="5" name="Rectangle 4"/>
          <p:cNvSpPr/>
          <p:nvPr userDrawn="1"/>
        </p:nvSpPr>
        <p:spPr>
          <a:xfrm>
            <a:off x="7321" y="-16932"/>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2" name="Espace réservé pour une image  10"/>
          <p:cNvSpPr>
            <a:spLocks noGrp="1"/>
          </p:cNvSpPr>
          <p:nvPr>
            <p:ph type="pic" sz="quarter" idx="14" hasCustomPrompt="1"/>
          </p:nvPr>
        </p:nvSpPr>
        <p:spPr>
          <a:xfrm>
            <a:off x="1" y="1460167"/>
            <a:ext cx="9581449" cy="5389566"/>
          </a:xfrm>
          <a:prstGeom prst="rect">
            <a:avLst/>
          </a:prstGeom>
          <a:blipFill rotWithShape="1">
            <a:blip r:embed="rId2"/>
            <a:stretch>
              <a:fillRect/>
            </a:stretch>
          </a:blipFill>
        </p:spPr>
        <p:txBody>
          <a:bodyPr vert="horz"/>
          <a:lstStyle>
            <a:lvl1pPr marL="0" indent="0">
              <a:buNone/>
              <a:defRPr>
                <a:solidFill>
                  <a:schemeClr val="accent2"/>
                </a:solidFill>
              </a:defRPr>
            </a:lvl1pPr>
          </a:lstStyle>
          <a:p>
            <a:r>
              <a:rPr lang="en-US"/>
              <a:t>-</a:t>
            </a:r>
          </a:p>
        </p:txBody>
      </p:sp>
      <p:sp>
        <p:nvSpPr>
          <p:cNvPr id="13" name="Titre 1"/>
          <p:cNvSpPr>
            <a:spLocks noGrp="1"/>
          </p:cNvSpPr>
          <p:nvPr>
            <p:ph type="ctrTitle" hasCustomPrompt="1"/>
          </p:nvPr>
        </p:nvSpPr>
        <p:spPr>
          <a:xfrm>
            <a:off x="4612160" y="4131734"/>
            <a:ext cx="4383472" cy="415498"/>
          </a:xfrm>
          <a:prstGeom prst="rect">
            <a:avLst/>
          </a:prstGeom>
        </p:spPr>
        <p:txBody>
          <a:bodyPr wrap="square" anchor="t">
            <a:spAutoFit/>
          </a:bodyPr>
          <a:lstStyle>
            <a:lvl1pPr algn="l">
              <a:defRPr sz="2100" b="1">
                <a:solidFill>
                  <a:schemeClr val="accent2"/>
                </a:solidFill>
                <a:latin typeface="Museo Sans 700"/>
                <a:cs typeface="Museo Sans 700"/>
              </a:defRPr>
            </a:lvl1pPr>
          </a:lstStyle>
          <a:p>
            <a:r>
              <a:rPr lang="nl-BE"/>
              <a:t>Click here to modify the title</a:t>
            </a:r>
            <a:endParaRPr lang="en-US"/>
          </a:p>
        </p:txBody>
      </p:sp>
      <p:sp>
        <p:nvSpPr>
          <p:cNvPr id="14" name="Espace réservé du texte 3"/>
          <p:cNvSpPr>
            <a:spLocks noGrp="1"/>
          </p:cNvSpPr>
          <p:nvPr>
            <p:ph type="body" sz="half" idx="2" hasCustomPrompt="1"/>
          </p:nvPr>
        </p:nvSpPr>
        <p:spPr>
          <a:xfrm>
            <a:off x="4666162" y="3412069"/>
            <a:ext cx="1559660" cy="307777"/>
          </a:xfrm>
          <a:prstGeom prst="rect">
            <a:avLst/>
          </a:prstGeom>
          <a:solidFill>
            <a:schemeClr val="accent2"/>
          </a:solidFill>
          <a:ln w="155575" cap="rnd" cmpd="sng">
            <a:solidFill>
              <a:schemeClr val="accent2"/>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t">
            <a:noAutofit/>
          </a:bodyPr>
          <a:lstStyle>
            <a:lvl1pPr marL="0" indent="0" algn="l">
              <a:buNone/>
              <a:defRPr sz="1400" b="1"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Section #</a:t>
            </a:r>
          </a:p>
        </p:txBody>
      </p:sp>
      <p:sp>
        <p:nvSpPr>
          <p:cNvPr id="9" name="Espace réservé du numéro de diapositive 5"/>
          <p:cNvSpPr>
            <a:spLocks noGrp="1"/>
          </p:cNvSpPr>
          <p:nvPr>
            <p:ph type="sldNum" sz="quarter" idx="12"/>
          </p:nvPr>
        </p:nvSpPr>
        <p:spPr>
          <a:xfrm>
            <a:off x="11209866" y="305552"/>
            <a:ext cx="480287" cy="365125"/>
          </a:xfrm>
        </p:spPr>
        <p:txBody>
          <a:bodyPr/>
          <a:lstStyle>
            <a:lvl1pPr>
              <a:defRPr sz="700" b="1">
                <a:solidFill>
                  <a:srgbClr val="FFFFFF"/>
                </a:solidFill>
                <a:latin typeface="Museo Sans 500"/>
                <a:cs typeface="Museo Sans 500"/>
              </a:defRPr>
            </a:lvl1pPr>
          </a:lstStyle>
          <a:p>
            <a:fld id="{0778A055-9CE0-514E-8D36-1A2B7DE83576}" type="slidenum">
              <a:rPr lang="en-US" smtClean="0"/>
              <a:pPr/>
              <a:t>‹#›</a:t>
            </a:fld>
            <a:endParaRPr lang="en-US"/>
          </a:p>
        </p:txBody>
      </p:sp>
      <p:pic>
        <p:nvPicPr>
          <p:cNvPr id="10" name="Image 9" descr="globe-transparent.png">
            <a:extLst>
              <a:ext uri="{FF2B5EF4-FFF2-40B4-BE49-F238E27FC236}">
                <a16:creationId xmlns:a16="http://schemas.microsoft.com/office/drawing/2014/main" id="{497058BD-9907-47CA-AA0B-5C892893E38E}"/>
              </a:ext>
            </a:extLst>
          </p:cNvPr>
          <p:cNvPicPr>
            <a:picLocks noChangeAspect="1"/>
          </p:cNvPicPr>
          <p:nvPr userDrawn="1"/>
        </p:nvPicPr>
        <p:blipFill>
          <a:blip r:embed="rId3"/>
          <a:stretch>
            <a:fillRect/>
          </a:stretch>
        </p:blipFill>
        <p:spPr>
          <a:xfrm>
            <a:off x="5385423" y="150927"/>
            <a:ext cx="6813898" cy="6375400"/>
          </a:xfrm>
          <a:prstGeom prst="rect">
            <a:avLst/>
          </a:prstGeom>
        </p:spPr>
      </p:pic>
      <p:sp>
        <p:nvSpPr>
          <p:cNvPr id="16" name="Espace réservé pour une image  24">
            <a:extLst>
              <a:ext uri="{FF2B5EF4-FFF2-40B4-BE49-F238E27FC236}">
                <a16:creationId xmlns:a16="http://schemas.microsoft.com/office/drawing/2014/main" id="{52286910-8B00-4012-9246-1CAF66AC8CBF}"/>
              </a:ext>
            </a:extLst>
          </p:cNvPr>
          <p:cNvSpPr>
            <a:spLocks noGrp="1"/>
          </p:cNvSpPr>
          <p:nvPr>
            <p:ph type="pic" sz="quarter" idx="18" hasCustomPrompt="1"/>
          </p:nvPr>
        </p:nvSpPr>
        <p:spPr>
          <a:xfrm>
            <a:off x="734886" y="290693"/>
            <a:ext cx="2967593" cy="1902851"/>
          </a:xfrm>
          <a:prstGeom prst="rect">
            <a:avLst/>
          </a:prstGeom>
          <a:blipFill rotWithShape="1">
            <a:blip r:embed="rId4"/>
            <a:stretch>
              <a:fillRect/>
            </a:stretch>
          </a:blipFill>
        </p:spPr>
        <p:txBody>
          <a:bodyPr vert="horz"/>
          <a:lstStyle>
            <a:lvl1pPr marL="0" indent="0">
              <a:buNone/>
              <a:defRPr>
                <a:solidFill>
                  <a:srgbClr val="008792"/>
                </a:solidFill>
              </a:defRPr>
            </a:lvl1pPr>
          </a:lstStyle>
          <a:p>
            <a:r>
              <a:rPr lang="en-US"/>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YELLOW">
    <p:spTree>
      <p:nvGrpSpPr>
        <p:cNvPr id="1" name=""/>
        <p:cNvGrpSpPr/>
        <p:nvPr/>
      </p:nvGrpSpPr>
      <p:grpSpPr>
        <a:xfrm>
          <a:off x="0" y="0"/>
          <a:ext cx="0" cy="0"/>
          <a:chOff x="0" y="0"/>
          <a:chExt cx="0" cy="0"/>
        </a:xfrm>
      </p:grpSpPr>
      <p:sp>
        <p:nvSpPr>
          <p:cNvPr id="5" name="Rectangle 4"/>
          <p:cNvSpPr/>
          <p:nvPr userDrawn="1"/>
        </p:nvSpPr>
        <p:spPr>
          <a:xfrm>
            <a:off x="7321" y="-16932"/>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2" name="Espace réservé pour une image  10"/>
          <p:cNvSpPr>
            <a:spLocks noGrp="1"/>
          </p:cNvSpPr>
          <p:nvPr>
            <p:ph type="pic" sz="quarter" idx="14" hasCustomPrompt="1"/>
          </p:nvPr>
        </p:nvSpPr>
        <p:spPr>
          <a:xfrm>
            <a:off x="1" y="1460167"/>
            <a:ext cx="9581449" cy="5389566"/>
          </a:xfrm>
          <a:prstGeom prst="rect">
            <a:avLst/>
          </a:prstGeom>
          <a:blipFill rotWithShape="1">
            <a:blip r:embed="rId2"/>
            <a:stretch>
              <a:fillRect/>
            </a:stretch>
          </a:blipFill>
        </p:spPr>
        <p:txBody>
          <a:bodyPr vert="horz"/>
          <a:lstStyle>
            <a:lvl1pPr marL="0" indent="0">
              <a:buNone/>
              <a:defRPr>
                <a:solidFill>
                  <a:schemeClr val="accent3"/>
                </a:solidFill>
              </a:defRPr>
            </a:lvl1pPr>
          </a:lstStyle>
          <a:p>
            <a:r>
              <a:rPr lang="en-US"/>
              <a:t>-</a:t>
            </a:r>
          </a:p>
        </p:txBody>
      </p:sp>
      <p:sp>
        <p:nvSpPr>
          <p:cNvPr id="13" name="Titre 1"/>
          <p:cNvSpPr>
            <a:spLocks noGrp="1"/>
          </p:cNvSpPr>
          <p:nvPr>
            <p:ph type="ctrTitle" hasCustomPrompt="1"/>
          </p:nvPr>
        </p:nvSpPr>
        <p:spPr>
          <a:xfrm>
            <a:off x="4612160" y="4131734"/>
            <a:ext cx="4383472" cy="415498"/>
          </a:xfrm>
          <a:prstGeom prst="rect">
            <a:avLst/>
          </a:prstGeom>
        </p:spPr>
        <p:txBody>
          <a:bodyPr wrap="square" anchor="t">
            <a:spAutoFit/>
          </a:bodyPr>
          <a:lstStyle>
            <a:lvl1pPr algn="l">
              <a:defRPr sz="2100" b="1">
                <a:solidFill>
                  <a:schemeClr val="accent3"/>
                </a:solidFill>
                <a:latin typeface="Museo Sans 700"/>
                <a:cs typeface="Museo Sans 700"/>
              </a:defRPr>
            </a:lvl1pPr>
          </a:lstStyle>
          <a:p>
            <a:r>
              <a:rPr lang="nl-BE"/>
              <a:t>Click here to modify the title</a:t>
            </a:r>
            <a:endParaRPr lang="en-US"/>
          </a:p>
        </p:txBody>
      </p:sp>
      <p:sp>
        <p:nvSpPr>
          <p:cNvPr id="14" name="Espace réservé du texte 3"/>
          <p:cNvSpPr>
            <a:spLocks noGrp="1"/>
          </p:cNvSpPr>
          <p:nvPr>
            <p:ph type="body" sz="half" idx="2" hasCustomPrompt="1"/>
          </p:nvPr>
        </p:nvSpPr>
        <p:spPr>
          <a:xfrm>
            <a:off x="4666162" y="3412069"/>
            <a:ext cx="1559660" cy="307777"/>
          </a:xfrm>
          <a:prstGeom prst="rect">
            <a:avLst/>
          </a:prstGeom>
          <a:solidFill>
            <a:schemeClr val="accent3"/>
          </a:solidFill>
          <a:ln w="155575" cap="rnd" cmpd="sng">
            <a:solidFill>
              <a:schemeClr val="accent3"/>
            </a:solidFill>
          </a:ln>
          <a:effectLst/>
          <a:scene3d>
            <a:camera prst="orthographicFront">
              <a:rot lat="0" lon="0" rev="0"/>
            </a:camera>
            <a:lightRig rig="threePt" dir="t">
              <a:rot lat="0" lon="0" rev="1200000"/>
            </a:lightRig>
          </a:scene3d>
          <a:sp3d prstMaterial="matte">
            <a:contourClr>
              <a:schemeClr val="tx2"/>
            </a:contourClr>
          </a:sp3d>
        </p:spPr>
        <p:style>
          <a:lnRef idx="0">
            <a:schemeClr val="accent3"/>
          </a:lnRef>
          <a:fillRef idx="3">
            <a:schemeClr val="accent3"/>
          </a:fillRef>
          <a:effectRef idx="3">
            <a:schemeClr val="accent3"/>
          </a:effectRef>
          <a:fontRef idx="none"/>
        </p:style>
        <p:txBody>
          <a:bodyPr wrap="square" anchor="t">
            <a:noAutofit/>
          </a:bodyPr>
          <a:lstStyle>
            <a:lvl1pPr marL="0" indent="0" algn="l">
              <a:buNone/>
              <a:defRPr sz="1400" b="1" baseline="0">
                <a:solidFill>
                  <a:srgbClr val="FFFFFF"/>
                </a:solidFill>
                <a:latin typeface="Museo Sans 700"/>
                <a:cs typeface="Museo Sans 7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Section #</a:t>
            </a:r>
          </a:p>
        </p:txBody>
      </p:sp>
      <p:sp>
        <p:nvSpPr>
          <p:cNvPr id="9" name="Espace réservé du numéro de diapositive 5"/>
          <p:cNvSpPr>
            <a:spLocks noGrp="1"/>
          </p:cNvSpPr>
          <p:nvPr>
            <p:ph type="sldNum" sz="quarter" idx="12"/>
          </p:nvPr>
        </p:nvSpPr>
        <p:spPr>
          <a:xfrm>
            <a:off x="11209866" y="305552"/>
            <a:ext cx="480287" cy="365125"/>
          </a:xfrm>
        </p:spPr>
        <p:txBody>
          <a:bodyPr/>
          <a:lstStyle>
            <a:lvl1pPr>
              <a:defRPr sz="700" b="1">
                <a:solidFill>
                  <a:srgbClr val="FFFFFF"/>
                </a:solidFill>
                <a:latin typeface="Museo Sans 500"/>
                <a:cs typeface="Museo Sans 500"/>
              </a:defRPr>
            </a:lvl1pPr>
          </a:lstStyle>
          <a:p>
            <a:fld id="{0778A055-9CE0-514E-8D36-1A2B7DE83576}" type="slidenum">
              <a:rPr lang="en-US" smtClean="0"/>
              <a:pPr/>
              <a:t>‹#›</a:t>
            </a:fld>
            <a:endParaRPr lang="en-US"/>
          </a:p>
        </p:txBody>
      </p:sp>
      <p:pic>
        <p:nvPicPr>
          <p:cNvPr id="10" name="Image 9" descr="globe-transparent.png">
            <a:extLst>
              <a:ext uri="{FF2B5EF4-FFF2-40B4-BE49-F238E27FC236}">
                <a16:creationId xmlns:a16="http://schemas.microsoft.com/office/drawing/2014/main" id="{FD7806CC-799B-482B-8C2B-69D5D0CF723D}"/>
              </a:ext>
            </a:extLst>
          </p:cNvPr>
          <p:cNvPicPr>
            <a:picLocks noChangeAspect="1"/>
          </p:cNvPicPr>
          <p:nvPr userDrawn="1"/>
        </p:nvPicPr>
        <p:blipFill>
          <a:blip r:embed="rId3"/>
          <a:stretch>
            <a:fillRect/>
          </a:stretch>
        </p:blipFill>
        <p:spPr>
          <a:xfrm>
            <a:off x="5385423" y="150927"/>
            <a:ext cx="6813898" cy="6375400"/>
          </a:xfrm>
          <a:prstGeom prst="rect">
            <a:avLst/>
          </a:prstGeom>
        </p:spPr>
      </p:pic>
      <p:sp>
        <p:nvSpPr>
          <p:cNvPr id="16" name="Espace réservé pour une image  24">
            <a:extLst>
              <a:ext uri="{FF2B5EF4-FFF2-40B4-BE49-F238E27FC236}">
                <a16:creationId xmlns:a16="http://schemas.microsoft.com/office/drawing/2014/main" id="{BF560E62-8A0C-4AAA-8AC4-FFEEF2298D63}"/>
              </a:ext>
            </a:extLst>
          </p:cNvPr>
          <p:cNvSpPr>
            <a:spLocks noGrp="1"/>
          </p:cNvSpPr>
          <p:nvPr>
            <p:ph type="pic" sz="quarter" idx="18" hasCustomPrompt="1"/>
          </p:nvPr>
        </p:nvSpPr>
        <p:spPr>
          <a:xfrm>
            <a:off x="734886" y="290693"/>
            <a:ext cx="2967593" cy="1902851"/>
          </a:xfrm>
          <a:prstGeom prst="rect">
            <a:avLst/>
          </a:prstGeom>
          <a:blipFill rotWithShape="1">
            <a:blip r:embed="rId4"/>
            <a:stretch>
              <a:fillRect/>
            </a:stretch>
          </a:blipFill>
        </p:spPr>
        <p:txBody>
          <a:bodyPr vert="horz"/>
          <a:lstStyle>
            <a:lvl1pPr marL="0" indent="0">
              <a:buNone/>
              <a:defRPr>
                <a:solidFill>
                  <a:srgbClr val="008792"/>
                </a:solidFill>
              </a:defRPr>
            </a:lvl1pPr>
          </a:lstStyle>
          <a:p>
            <a:r>
              <a:rPr lang="en-US"/>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WITH ICON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1" y="274638"/>
            <a:ext cx="7447121" cy="510338"/>
          </a:xfrm>
          <a:prstGeom prst="rect">
            <a:avLst/>
          </a:prstGeom>
        </p:spPr>
        <p:txBody>
          <a:bodyPr anchor="t"/>
          <a:lstStyle>
            <a:lvl1pPr algn="l">
              <a:defRPr sz="2300">
                <a:solidFill>
                  <a:schemeClr val="tx2"/>
                </a:solidFill>
                <a:latin typeface="Museo Sans 900"/>
                <a:cs typeface="Museo Sans 900"/>
              </a:defRPr>
            </a:lvl1pPr>
          </a:lstStyle>
          <a:p>
            <a:r>
              <a:rPr lang="nl-BE"/>
              <a:t>Click here to modify title and color</a:t>
            </a:r>
            <a:endParaRPr lang="en-US"/>
          </a:p>
        </p:txBody>
      </p:sp>
      <p:sp>
        <p:nvSpPr>
          <p:cNvPr id="18" name="Espace réservé du texte 3"/>
          <p:cNvSpPr>
            <a:spLocks noGrp="1"/>
          </p:cNvSpPr>
          <p:nvPr>
            <p:ph type="body" sz="half" idx="18" hasCustomPrompt="1"/>
          </p:nvPr>
        </p:nvSpPr>
        <p:spPr>
          <a:xfrm>
            <a:off x="2368874" y="1194593"/>
            <a:ext cx="6250193" cy="634207"/>
          </a:xfrm>
          <a:prstGeom prst="rect">
            <a:avLst/>
          </a:prstGeom>
        </p:spPr>
        <p:txBody>
          <a:bodyPr wrap="square" anchor="t">
            <a:noAutofit/>
          </a:bodyPr>
          <a:lstStyle>
            <a:lvl1pPr marL="0" indent="0" algn="l">
              <a:buNone/>
              <a:defRPr sz="12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19" name="Espace réservé du texte 3"/>
          <p:cNvSpPr>
            <a:spLocks noGrp="1"/>
          </p:cNvSpPr>
          <p:nvPr>
            <p:ph type="body" sz="half" idx="19" hasCustomPrompt="1"/>
          </p:nvPr>
        </p:nvSpPr>
        <p:spPr>
          <a:xfrm>
            <a:off x="2368874" y="2092060"/>
            <a:ext cx="6250193" cy="634207"/>
          </a:xfrm>
          <a:prstGeom prst="rect">
            <a:avLst/>
          </a:prstGeom>
        </p:spPr>
        <p:txBody>
          <a:bodyPr wrap="square" anchor="t">
            <a:noAutofit/>
          </a:bodyPr>
          <a:lstStyle>
            <a:lvl1pPr marL="0" indent="0" algn="l">
              <a:buNone/>
              <a:defRPr sz="12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20" name="Espace réservé du texte 3"/>
          <p:cNvSpPr>
            <a:spLocks noGrp="1"/>
          </p:cNvSpPr>
          <p:nvPr>
            <p:ph type="body" sz="half" idx="20" hasCustomPrompt="1"/>
          </p:nvPr>
        </p:nvSpPr>
        <p:spPr>
          <a:xfrm>
            <a:off x="2368874" y="2997993"/>
            <a:ext cx="6250193" cy="634207"/>
          </a:xfrm>
          <a:prstGeom prst="rect">
            <a:avLst/>
          </a:prstGeom>
        </p:spPr>
        <p:txBody>
          <a:bodyPr wrap="square" anchor="t">
            <a:noAutofit/>
          </a:bodyPr>
          <a:lstStyle>
            <a:lvl1pPr marL="0" indent="0" algn="l">
              <a:buNone/>
              <a:defRPr sz="12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21" name="Espace réservé du texte 3"/>
          <p:cNvSpPr>
            <a:spLocks noGrp="1"/>
          </p:cNvSpPr>
          <p:nvPr>
            <p:ph type="body" sz="half" idx="21" hasCustomPrompt="1"/>
          </p:nvPr>
        </p:nvSpPr>
        <p:spPr>
          <a:xfrm>
            <a:off x="2368874" y="3878526"/>
            <a:ext cx="6250193" cy="634207"/>
          </a:xfrm>
          <a:prstGeom prst="rect">
            <a:avLst/>
          </a:prstGeom>
        </p:spPr>
        <p:txBody>
          <a:bodyPr wrap="square" anchor="t">
            <a:noAutofit/>
          </a:bodyPr>
          <a:lstStyle>
            <a:lvl1pPr marL="0" indent="0" algn="l">
              <a:buNone/>
              <a:defRPr sz="12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22" name="Espace réservé du texte 3"/>
          <p:cNvSpPr>
            <a:spLocks noGrp="1"/>
          </p:cNvSpPr>
          <p:nvPr>
            <p:ph type="body" sz="half" idx="22" hasCustomPrompt="1"/>
          </p:nvPr>
        </p:nvSpPr>
        <p:spPr>
          <a:xfrm>
            <a:off x="2368874" y="4792926"/>
            <a:ext cx="6250193" cy="634207"/>
          </a:xfrm>
          <a:prstGeom prst="rect">
            <a:avLst/>
          </a:prstGeom>
        </p:spPr>
        <p:txBody>
          <a:bodyPr wrap="square" anchor="t">
            <a:noAutofit/>
          </a:bodyPr>
          <a:lstStyle>
            <a:lvl1pPr marL="0" indent="0" algn="l">
              <a:buNone/>
              <a:defRPr sz="1200" b="0">
                <a:solidFill>
                  <a:schemeClr val="accent4"/>
                </a:solidFill>
                <a:latin typeface="Museo Sans 500"/>
                <a:cs typeface="Museo Sans 5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Type your text here</a:t>
            </a:r>
          </a:p>
        </p:txBody>
      </p:sp>
      <p:sp>
        <p:nvSpPr>
          <p:cNvPr id="26" name="Espace réservé du texte 25"/>
          <p:cNvSpPr>
            <a:spLocks noGrp="1"/>
          </p:cNvSpPr>
          <p:nvPr>
            <p:ph type="body" sz="quarter" idx="25" hasCustomPrompt="1"/>
          </p:nvPr>
        </p:nvSpPr>
        <p:spPr>
          <a:xfrm>
            <a:off x="993423" y="1203059"/>
            <a:ext cx="846667" cy="635000"/>
          </a:xfrm>
          <a:prstGeom prst="rect">
            <a:avLst/>
          </a:prstGeom>
          <a:solidFill>
            <a:schemeClr val="accent3"/>
          </a:solidFill>
        </p:spPr>
        <p:txBody>
          <a:bodyPr vert="horz"/>
          <a:lstStyle>
            <a:lvl1pPr>
              <a:buNone/>
              <a:defRPr>
                <a:solidFill>
                  <a:schemeClr val="accent3"/>
                </a:solidFill>
              </a:defRPr>
            </a:lvl1pPr>
          </a:lstStyle>
          <a:p>
            <a:pPr lvl="0"/>
            <a:r>
              <a:rPr lang="en-US"/>
              <a:t>-</a:t>
            </a:r>
          </a:p>
        </p:txBody>
      </p:sp>
      <p:sp>
        <p:nvSpPr>
          <p:cNvPr id="27" name="Espace réservé pour une image  12"/>
          <p:cNvSpPr>
            <a:spLocks noGrp="1"/>
          </p:cNvSpPr>
          <p:nvPr>
            <p:ph type="pic" sz="quarter" idx="13" hasCustomPrompt="1"/>
          </p:nvPr>
        </p:nvSpPr>
        <p:spPr>
          <a:xfrm>
            <a:off x="1103005" y="1135152"/>
            <a:ext cx="627501" cy="834189"/>
          </a:xfrm>
          <a:prstGeom prst="rect">
            <a:avLst/>
          </a:prstGeom>
          <a:blipFill rotWithShape="1">
            <a:blip r:embed="rId2"/>
            <a:stretch>
              <a:fillRect/>
            </a:stretch>
          </a:blipFill>
        </p:spPr>
        <p:txBody>
          <a:bodyPr vert="horz"/>
          <a:lstStyle>
            <a:lvl1pPr marL="0" indent="0">
              <a:buNone/>
              <a:defRPr>
                <a:solidFill>
                  <a:schemeClr val="bg1"/>
                </a:solidFill>
              </a:defRPr>
            </a:lvl1pPr>
          </a:lstStyle>
          <a:p>
            <a:r>
              <a:rPr lang="en-US"/>
              <a:t>-</a:t>
            </a:r>
          </a:p>
        </p:txBody>
      </p:sp>
      <p:sp>
        <p:nvSpPr>
          <p:cNvPr id="28" name="Espace réservé du texte 25"/>
          <p:cNvSpPr>
            <a:spLocks noGrp="1"/>
          </p:cNvSpPr>
          <p:nvPr>
            <p:ph type="body" sz="quarter" idx="26" hasCustomPrompt="1"/>
          </p:nvPr>
        </p:nvSpPr>
        <p:spPr>
          <a:xfrm>
            <a:off x="993423" y="2092059"/>
            <a:ext cx="846667" cy="635000"/>
          </a:xfrm>
          <a:prstGeom prst="rect">
            <a:avLst/>
          </a:prstGeom>
          <a:solidFill>
            <a:schemeClr val="tx2"/>
          </a:solidFill>
        </p:spPr>
        <p:txBody>
          <a:bodyPr vert="horz"/>
          <a:lstStyle>
            <a:lvl1pPr>
              <a:buNone/>
              <a:defRPr>
                <a:solidFill>
                  <a:schemeClr val="accent3"/>
                </a:solidFill>
              </a:defRPr>
            </a:lvl1pPr>
          </a:lstStyle>
          <a:p>
            <a:pPr lvl="0"/>
            <a:r>
              <a:rPr lang="en-US"/>
              <a:t>-</a:t>
            </a:r>
          </a:p>
        </p:txBody>
      </p:sp>
      <p:sp>
        <p:nvSpPr>
          <p:cNvPr id="29" name="Espace réservé pour une image  12"/>
          <p:cNvSpPr>
            <a:spLocks noGrp="1"/>
          </p:cNvSpPr>
          <p:nvPr>
            <p:ph type="pic" sz="quarter" idx="27" hasCustomPrompt="1"/>
          </p:nvPr>
        </p:nvSpPr>
        <p:spPr>
          <a:xfrm>
            <a:off x="1088545" y="2112706"/>
            <a:ext cx="656419" cy="634207"/>
          </a:xfrm>
          <a:prstGeom prst="rect">
            <a:avLst/>
          </a:prstGeom>
          <a:blipFill rotWithShape="1">
            <a:blip r:embed="rId3"/>
            <a:stretch>
              <a:fillRect/>
            </a:stretch>
          </a:blipFill>
        </p:spPr>
        <p:txBody>
          <a:bodyPr vert="horz"/>
          <a:lstStyle>
            <a:lvl1pPr marL="0" indent="0">
              <a:buNone/>
              <a:defRPr>
                <a:solidFill>
                  <a:schemeClr val="bg1"/>
                </a:solidFill>
              </a:defRPr>
            </a:lvl1pPr>
          </a:lstStyle>
          <a:p>
            <a:r>
              <a:rPr lang="en-US"/>
              <a:t>-</a:t>
            </a:r>
          </a:p>
        </p:txBody>
      </p:sp>
      <p:sp>
        <p:nvSpPr>
          <p:cNvPr id="30" name="Espace réservé du texte 25"/>
          <p:cNvSpPr>
            <a:spLocks noGrp="1"/>
          </p:cNvSpPr>
          <p:nvPr>
            <p:ph type="body" sz="quarter" idx="28" hasCustomPrompt="1"/>
          </p:nvPr>
        </p:nvSpPr>
        <p:spPr>
          <a:xfrm>
            <a:off x="993423" y="2997992"/>
            <a:ext cx="846667" cy="635000"/>
          </a:xfrm>
          <a:prstGeom prst="rect">
            <a:avLst/>
          </a:prstGeom>
          <a:solidFill>
            <a:schemeClr val="bg2"/>
          </a:solidFill>
        </p:spPr>
        <p:txBody>
          <a:bodyPr vert="horz"/>
          <a:lstStyle>
            <a:lvl1pPr>
              <a:buNone/>
              <a:defRPr>
                <a:solidFill>
                  <a:schemeClr val="accent3"/>
                </a:solidFill>
              </a:defRPr>
            </a:lvl1pPr>
          </a:lstStyle>
          <a:p>
            <a:pPr lvl="0"/>
            <a:r>
              <a:rPr lang="en-US"/>
              <a:t>-</a:t>
            </a:r>
          </a:p>
        </p:txBody>
      </p:sp>
      <p:sp>
        <p:nvSpPr>
          <p:cNvPr id="31" name="Espace réservé pour une image  12"/>
          <p:cNvSpPr>
            <a:spLocks noGrp="1"/>
          </p:cNvSpPr>
          <p:nvPr>
            <p:ph type="pic" sz="quarter" idx="29" hasCustomPrompt="1"/>
          </p:nvPr>
        </p:nvSpPr>
        <p:spPr>
          <a:xfrm>
            <a:off x="1121176" y="3038495"/>
            <a:ext cx="641959" cy="594498"/>
          </a:xfrm>
          <a:prstGeom prst="rect">
            <a:avLst/>
          </a:prstGeom>
          <a:blipFill rotWithShape="1">
            <a:blip r:embed="rId4"/>
            <a:stretch>
              <a:fillRect/>
            </a:stretch>
          </a:blipFill>
        </p:spPr>
        <p:txBody>
          <a:bodyPr vert="horz"/>
          <a:lstStyle>
            <a:lvl1pPr marL="0" indent="0">
              <a:buNone/>
              <a:defRPr>
                <a:solidFill>
                  <a:schemeClr val="bg1"/>
                </a:solidFill>
              </a:defRPr>
            </a:lvl1pPr>
          </a:lstStyle>
          <a:p>
            <a:r>
              <a:rPr lang="en-US"/>
              <a:t>-</a:t>
            </a:r>
          </a:p>
        </p:txBody>
      </p:sp>
      <p:sp>
        <p:nvSpPr>
          <p:cNvPr id="32" name="Espace réservé du texte 25"/>
          <p:cNvSpPr>
            <a:spLocks noGrp="1"/>
          </p:cNvSpPr>
          <p:nvPr>
            <p:ph type="body" sz="quarter" idx="30" hasCustomPrompt="1"/>
          </p:nvPr>
        </p:nvSpPr>
        <p:spPr>
          <a:xfrm>
            <a:off x="993423" y="3878525"/>
            <a:ext cx="846667" cy="635000"/>
          </a:xfrm>
          <a:prstGeom prst="rect">
            <a:avLst/>
          </a:prstGeom>
          <a:solidFill>
            <a:schemeClr val="accent1"/>
          </a:solidFill>
        </p:spPr>
        <p:txBody>
          <a:bodyPr vert="horz"/>
          <a:lstStyle>
            <a:lvl1pPr>
              <a:buNone/>
              <a:defRPr>
                <a:solidFill>
                  <a:schemeClr val="accent3"/>
                </a:solidFill>
              </a:defRPr>
            </a:lvl1pPr>
          </a:lstStyle>
          <a:p>
            <a:pPr lvl="0"/>
            <a:r>
              <a:rPr lang="en-US"/>
              <a:t>-</a:t>
            </a:r>
          </a:p>
        </p:txBody>
      </p:sp>
      <p:sp>
        <p:nvSpPr>
          <p:cNvPr id="33" name="Espace réservé pour une image  12"/>
          <p:cNvSpPr>
            <a:spLocks noGrp="1"/>
          </p:cNvSpPr>
          <p:nvPr>
            <p:ph type="pic" sz="quarter" idx="31" hasCustomPrompt="1"/>
          </p:nvPr>
        </p:nvSpPr>
        <p:spPr>
          <a:xfrm>
            <a:off x="1053371" y="3921900"/>
            <a:ext cx="700741" cy="634207"/>
          </a:xfrm>
          <a:prstGeom prst="rect">
            <a:avLst/>
          </a:prstGeom>
          <a:blipFill rotWithShape="1">
            <a:blip r:embed="rId5"/>
            <a:stretch>
              <a:fillRect/>
            </a:stretch>
          </a:blipFill>
        </p:spPr>
        <p:txBody>
          <a:bodyPr vert="horz"/>
          <a:lstStyle>
            <a:lvl1pPr marL="0" indent="0">
              <a:buNone/>
              <a:defRPr>
                <a:solidFill>
                  <a:schemeClr val="bg1"/>
                </a:solidFill>
              </a:defRPr>
            </a:lvl1pPr>
          </a:lstStyle>
          <a:p>
            <a:r>
              <a:rPr lang="en-US"/>
              <a:t>-</a:t>
            </a:r>
          </a:p>
        </p:txBody>
      </p:sp>
      <p:sp>
        <p:nvSpPr>
          <p:cNvPr id="34" name="Espace réservé du texte 25"/>
          <p:cNvSpPr>
            <a:spLocks noGrp="1"/>
          </p:cNvSpPr>
          <p:nvPr>
            <p:ph type="body" sz="quarter" idx="32" hasCustomPrompt="1"/>
          </p:nvPr>
        </p:nvSpPr>
        <p:spPr>
          <a:xfrm>
            <a:off x="993423" y="4792925"/>
            <a:ext cx="846667" cy="635000"/>
          </a:xfrm>
          <a:prstGeom prst="rect">
            <a:avLst/>
          </a:prstGeom>
          <a:solidFill>
            <a:schemeClr val="accent2"/>
          </a:solidFill>
        </p:spPr>
        <p:txBody>
          <a:bodyPr vert="horz"/>
          <a:lstStyle>
            <a:lvl1pPr>
              <a:buNone/>
              <a:defRPr>
                <a:solidFill>
                  <a:schemeClr val="accent3"/>
                </a:solidFill>
              </a:defRPr>
            </a:lvl1pPr>
          </a:lstStyle>
          <a:p>
            <a:pPr lvl="0"/>
            <a:r>
              <a:rPr lang="en-US"/>
              <a:t>-</a:t>
            </a:r>
          </a:p>
        </p:txBody>
      </p:sp>
      <p:sp>
        <p:nvSpPr>
          <p:cNvPr id="35" name="Espace réservé pour une image  12"/>
          <p:cNvSpPr>
            <a:spLocks noGrp="1"/>
          </p:cNvSpPr>
          <p:nvPr>
            <p:ph type="pic" sz="quarter" idx="33" hasCustomPrompt="1"/>
          </p:nvPr>
        </p:nvSpPr>
        <p:spPr>
          <a:xfrm>
            <a:off x="1088545" y="4815133"/>
            <a:ext cx="616283" cy="634207"/>
          </a:xfrm>
          <a:prstGeom prst="rect">
            <a:avLst/>
          </a:prstGeom>
          <a:blipFill rotWithShape="1">
            <a:blip r:embed="rId6"/>
            <a:stretch>
              <a:fillRect/>
            </a:stretch>
          </a:blipFill>
        </p:spPr>
        <p:txBody>
          <a:bodyPr vert="horz"/>
          <a:lstStyle>
            <a:lvl1pPr marL="0" indent="0">
              <a:buNone/>
              <a:defRPr>
                <a:solidFill>
                  <a:schemeClr val="bg1"/>
                </a:solidFill>
              </a:defRPr>
            </a:lvl1pPr>
          </a:lstStyle>
          <a:p>
            <a:r>
              <a:rPr lang="en-US"/>
              <a:t>-</a:t>
            </a:r>
          </a:p>
        </p:txBody>
      </p:sp>
      <p:sp>
        <p:nvSpPr>
          <p:cNvPr id="36" name="Espace réservé du pied de page 4"/>
          <p:cNvSpPr>
            <a:spLocks noGrp="1"/>
          </p:cNvSpPr>
          <p:nvPr>
            <p:ph type="ftr" sz="quarter" idx="3"/>
          </p:nvPr>
        </p:nvSpPr>
        <p:spPr>
          <a:xfrm>
            <a:off x="8602134" y="312426"/>
            <a:ext cx="2607733"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accent4"/>
                </a:solidFill>
                <a:latin typeface="Museo Sans 500"/>
                <a:ea typeface="+mn-ea"/>
                <a:cs typeface="Museo Sans 500"/>
              </a:defRPr>
            </a:lvl1pPr>
          </a:lstStyle>
          <a:p>
            <a:pPr>
              <a:defRPr/>
            </a:pPr>
            <a:r>
              <a:rPr lang="fr-FR" err="1"/>
              <a:t>Leading</a:t>
            </a:r>
            <a:r>
              <a:rPr lang="fr-FR"/>
              <a:t> in a </a:t>
            </a:r>
            <a:r>
              <a:rPr lang="fr-FR" err="1"/>
              <a:t>Changing</a:t>
            </a:r>
            <a:r>
              <a:rPr lang="fr-FR"/>
              <a:t> World of </a:t>
            </a:r>
            <a:r>
              <a:rPr lang="fr-FR" err="1"/>
              <a:t>Work</a:t>
            </a:r>
            <a:endParaRPr lang="en-US"/>
          </a:p>
        </p:txBody>
      </p:sp>
      <p:sp>
        <p:nvSpPr>
          <p:cNvPr id="37" name="Espace réservé du numéro de diapositive 5"/>
          <p:cNvSpPr>
            <a:spLocks noGrp="1"/>
          </p:cNvSpPr>
          <p:nvPr>
            <p:ph type="sldNum" sz="quarter" idx="12"/>
          </p:nvPr>
        </p:nvSpPr>
        <p:spPr>
          <a:xfrm>
            <a:off x="11209866" y="305552"/>
            <a:ext cx="480287" cy="365125"/>
          </a:xfrm>
        </p:spPr>
        <p:txBody>
          <a:bodyPr/>
          <a:lstStyle>
            <a:lvl1pPr>
              <a:defRPr sz="700" b="1">
                <a:solidFill>
                  <a:schemeClr val="tx2"/>
                </a:solidFill>
                <a:latin typeface="Museo Sans 500"/>
                <a:cs typeface="Museo Sans 500"/>
              </a:defRPr>
            </a:lvl1pPr>
          </a:lstStyle>
          <a:p>
            <a:fld id="{0778A055-9CE0-514E-8D36-1A2B7DE83576}" type="slidenum">
              <a:rPr lang="en-US" smtClean="0"/>
              <a:pPr/>
              <a:t>‹#›</a:t>
            </a:fld>
            <a:endParaRPr lang="en-US"/>
          </a:p>
        </p:txBody>
      </p:sp>
      <p:pic>
        <p:nvPicPr>
          <p:cNvPr id="24" name="Image 23" descr="logo-leading.jpg">
            <a:extLst>
              <a:ext uri="{FF2B5EF4-FFF2-40B4-BE49-F238E27FC236}">
                <a16:creationId xmlns:a16="http://schemas.microsoft.com/office/drawing/2014/main" id="{CBFBF944-C7E6-4568-B19E-83C5438D318B}"/>
              </a:ext>
            </a:extLst>
          </p:cNvPr>
          <p:cNvPicPr>
            <a:picLocks noChangeAspect="1"/>
          </p:cNvPicPr>
          <p:nvPr userDrawn="1"/>
        </p:nvPicPr>
        <p:blipFill>
          <a:blip r:embed="rId7"/>
          <a:stretch>
            <a:fillRect/>
          </a:stretch>
        </p:blipFill>
        <p:spPr>
          <a:xfrm>
            <a:off x="10922312" y="6115624"/>
            <a:ext cx="767841" cy="499984"/>
          </a:xfrm>
          <a:prstGeom prst="rect">
            <a:avLst/>
          </a:prstGeom>
        </p:spPr>
      </p:pic>
      <p:pic>
        <p:nvPicPr>
          <p:cNvPr id="25" name="Image 24" descr="Une image contenant fenêtre, bâtiment&#10;&#10;Description générée automatiquement">
            <a:extLst>
              <a:ext uri="{FF2B5EF4-FFF2-40B4-BE49-F238E27FC236}">
                <a16:creationId xmlns:a16="http://schemas.microsoft.com/office/drawing/2014/main" id="{02C608DC-3F93-4545-A9A9-859FAC04C797}"/>
              </a:ext>
            </a:extLst>
          </p:cNvPr>
          <p:cNvPicPr>
            <a:picLocks noChangeAspect="1"/>
          </p:cNvPicPr>
          <p:nvPr userDrawn="1"/>
        </p:nvPicPr>
        <p:blipFill>
          <a:blip r:embed="rId8"/>
          <a:stretch>
            <a:fillRect/>
          </a:stretch>
        </p:blipFill>
        <p:spPr>
          <a:xfrm>
            <a:off x="501848" y="5761862"/>
            <a:ext cx="1411100" cy="8757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5.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useo Sans"/>
                <a:ea typeface="+mn-ea"/>
                <a:cs typeface="Museo Sans"/>
              </a:defRPr>
            </a:lvl1pPr>
          </a:lstStyle>
          <a:p>
            <a:pPr>
              <a:defRPr/>
            </a:pPr>
            <a:r>
              <a:rPr lang="fr-FR"/>
              <a:t>Leading in a Changing World of Work</a:t>
            </a:r>
            <a:endParaRPr lang="en-US"/>
          </a:p>
        </p:txBody>
      </p:sp>
      <p:sp>
        <p:nvSpPr>
          <p:cNvPr id="6" name="Espace réservé du numéro de diapositive 5"/>
          <p:cNvSpPr>
            <a:spLocks noGrp="1"/>
          </p:cNvSpPr>
          <p:nvPr>
            <p:ph type="sldNum" sz="quarter" idx="4"/>
          </p:nvPr>
        </p:nvSpPr>
        <p:spPr>
          <a:xfrm>
            <a:off x="9102238" y="30897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D98A2"/>
                </a:solidFill>
                <a:latin typeface="Museo Sans" charset="0"/>
                <a:ea typeface="Museo Sans" charset="0"/>
                <a:cs typeface="Museo Sans" charset="0"/>
              </a:defRPr>
            </a:lvl1pPr>
          </a:lstStyle>
          <a:p>
            <a:fld id="{DAE2F509-01B8-764B-B2A2-7C589BF042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90" r:id="rId2"/>
    <p:sldLayoutId id="2147483672" r:id="rId3"/>
    <p:sldLayoutId id="2147483673" r:id="rId4"/>
    <p:sldLayoutId id="2147483682" r:id="rId5"/>
    <p:sldLayoutId id="2147483683" r:id="rId6"/>
    <p:sldLayoutId id="2147483684" r:id="rId7"/>
    <p:sldLayoutId id="2147483685" r:id="rId8"/>
    <p:sldLayoutId id="2147483674" r:id="rId9"/>
    <p:sldLayoutId id="2147483675" r:id="rId10"/>
    <p:sldLayoutId id="2147483676" r:id="rId11"/>
    <p:sldLayoutId id="2147483686" r:id="rId12"/>
    <p:sldLayoutId id="2147483687" r:id="rId13"/>
    <p:sldLayoutId id="2147483688" r:id="rId14"/>
    <p:sldLayoutId id="2147483689" r:id="rId15"/>
    <p:sldLayoutId id="2147483677" r:id="rId16"/>
    <p:sldLayoutId id="2147483678" r:id="rId17"/>
    <p:sldLayoutId id="2147483693" r:id="rId18"/>
    <p:sldLayoutId id="2147483692" r:id="rId19"/>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 charset="-128"/>
          <a:cs typeface="ＭＳ Ｐゴシック" pitchFamily="8" charset="-128"/>
        </a:defRPr>
      </a:lvl1pPr>
      <a:lvl2pPr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2pPr>
      <a:lvl3pPr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3pPr>
      <a:lvl4pPr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4pPr>
      <a:lvl5pPr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5pPr>
      <a:lvl6pPr marL="457200"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6pPr>
      <a:lvl7pPr marL="914400"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7pPr>
      <a:lvl8pPr marL="1371600"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8pPr>
      <a:lvl9pPr marL="1828800"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9pPr>
    </p:titleStyle>
    <p:bodyStyle>
      <a:lvl1pPr marL="342900" indent="-342900" algn="l" defTabSz="457200" rtl="0" eaLnBrk="1" fontAlgn="base" hangingPunct="1">
        <a:spcBef>
          <a:spcPct val="20000"/>
        </a:spcBef>
        <a:spcAft>
          <a:spcPct val="0"/>
        </a:spcAft>
        <a:buFont typeface="Arial" pitchFamily="8" charset="0"/>
        <a:buChar char="•"/>
        <a:defRPr sz="3200" kern="1200">
          <a:solidFill>
            <a:schemeClr val="tx1"/>
          </a:solidFill>
          <a:latin typeface="+mn-lt"/>
          <a:ea typeface="ＭＳ Ｐゴシック" pitchFamily="8" charset="-128"/>
          <a:cs typeface="ＭＳ Ｐゴシック" pitchFamily="8" charset="-128"/>
        </a:defRPr>
      </a:lvl1pPr>
      <a:lvl2pPr marL="742950" indent="-285750" algn="l" defTabSz="457200" rtl="0" eaLnBrk="1" fontAlgn="base" hangingPunct="1">
        <a:spcBef>
          <a:spcPct val="20000"/>
        </a:spcBef>
        <a:spcAft>
          <a:spcPct val="0"/>
        </a:spcAft>
        <a:buFont typeface="Arial" pitchFamily="8" charset="0"/>
        <a:buChar char="–"/>
        <a:defRPr sz="2800" kern="1200">
          <a:solidFill>
            <a:schemeClr val="tx1"/>
          </a:solidFill>
          <a:latin typeface="+mn-lt"/>
          <a:ea typeface="ＭＳ Ｐゴシック" pitchFamily="8" charset="-128"/>
          <a:cs typeface="+mn-cs"/>
        </a:defRPr>
      </a:lvl2pPr>
      <a:lvl3pPr marL="1143000" indent="-228600" algn="l" defTabSz="457200" rtl="0" eaLnBrk="1" fontAlgn="base" hangingPunct="1">
        <a:spcBef>
          <a:spcPct val="20000"/>
        </a:spcBef>
        <a:spcAft>
          <a:spcPct val="0"/>
        </a:spcAft>
        <a:buFont typeface="Arial" pitchFamily="8" charset="0"/>
        <a:buChar char="•"/>
        <a:defRPr sz="2400" kern="1200">
          <a:solidFill>
            <a:schemeClr val="tx1"/>
          </a:solidFill>
          <a:latin typeface="+mn-lt"/>
          <a:ea typeface="ＭＳ Ｐゴシック" pitchFamily="8" charset="-128"/>
          <a:cs typeface="+mn-cs"/>
        </a:defRPr>
      </a:lvl3pPr>
      <a:lvl4pPr marL="16002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4pPr>
      <a:lvl5pPr marL="20574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WEC_logo quadri sans baseline.jpg">
            <a:extLst>
              <a:ext uri="{FF2B5EF4-FFF2-40B4-BE49-F238E27FC236}">
                <a16:creationId xmlns:a16="http://schemas.microsoft.com/office/drawing/2014/main" id="{FCF47471-B129-49B5-BF67-B5189DDEEE49}"/>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225091" y="5919471"/>
            <a:ext cx="1418056" cy="795935"/>
          </a:xfrm>
          <a:prstGeom prst="rect">
            <a:avLst/>
          </a:prstGeom>
        </p:spPr>
      </p:pic>
      <p:pic>
        <p:nvPicPr>
          <p:cNvPr id="5" name="Image 4" descr="logo-leading.jpg">
            <a:extLst>
              <a:ext uri="{FF2B5EF4-FFF2-40B4-BE49-F238E27FC236}">
                <a16:creationId xmlns:a16="http://schemas.microsoft.com/office/drawing/2014/main" id="{2D09B96C-BF1B-4769-B2B4-22E1F6BE60A4}"/>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11144697" y="6151836"/>
            <a:ext cx="755410" cy="499984"/>
          </a:xfrm>
          <a:prstGeom prst="rect">
            <a:avLst/>
          </a:prstGeom>
        </p:spPr>
      </p:pic>
    </p:spTree>
    <p:extLst>
      <p:ext uri="{BB962C8B-B14F-4D97-AF65-F5344CB8AC3E}">
        <p14:creationId xmlns:p14="http://schemas.microsoft.com/office/powerpoint/2010/main" val="33200098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700" r:id="rId5"/>
    <p:sldLayoutId id="2147483701" r:id="rId6"/>
    <p:sldLayoutId id="2147483702" r:id="rId7"/>
    <p:sldLayoutId id="2147483703" r:id="rId8"/>
    <p:sldLayoutId id="2147483704" r:id="rId9"/>
    <p:sldLayoutId id="2147483705" r:id="rId10"/>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 charset="-128"/>
          <a:cs typeface="ＭＳ Ｐゴシック" pitchFamily="8" charset="-128"/>
        </a:defRPr>
      </a:lvl1pPr>
      <a:lvl2pPr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2pPr>
      <a:lvl3pPr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3pPr>
      <a:lvl4pPr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4pPr>
      <a:lvl5pPr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5pPr>
      <a:lvl6pPr marL="457200"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6pPr>
      <a:lvl7pPr marL="914400"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7pPr>
      <a:lvl8pPr marL="1371600"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8pPr>
      <a:lvl9pPr marL="1828800" algn="ctr" defTabSz="457200" rtl="0" eaLnBrk="1" fontAlgn="base" hangingPunct="1">
        <a:spcBef>
          <a:spcPct val="0"/>
        </a:spcBef>
        <a:spcAft>
          <a:spcPct val="0"/>
        </a:spcAft>
        <a:defRPr sz="4400">
          <a:solidFill>
            <a:schemeClr val="tx1"/>
          </a:solidFill>
          <a:latin typeface="Arial" pitchFamily="8" charset="0"/>
          <a:ea typeface="ＭＳ Ｐゴシック" pitchFamily="8" charset="-128"/>
          <a:cs typeface="ＭＳ Ｐゴシック" pitchFamily="8" charset="-128"/>
        </a:defRPr>
      </a:lvl9pPr>
    </p:titleStyle>
    <p:bodyStyle>
      <a:lvl1pPr marL="342900" indent="-342900" algn="l" defTabSz="457200" rtl="0" eaLnBrk="1" fontAlgn="base" hangingPunct="1">
        <a:spcBef>
          <a:spcPct val="20000"/>
        </a:spcBef>
        <a:spcAft>
          <a:spcPct val="0"/>
        </a:spcAft>
        <a:buFont typeface="Arial" pitchFamily="8" charset="0"/>
        <a:buChar char="•"/>
        <a:defRPr sz="3200" kern="1200">
          <a:solidFill>
            <a:schemeClr val="tx1"/>
          </a:solidFill>
          <a:latin typeface="+mn-lt"/>
          <a:ea typeface="ＭＳ Ｐゴシック" pitchFamily="8" charset="-128"/>
          <a:cs typeface="ＭＳ Ｐゴシック" pitchFamily="8" charset="-128"/>
        </a:defRPr>
      </a:lvl1pPr>
      <a:lvl2pPr marL="742950" indent="-285750" algn="l" defTabSz="457200" rtl="0" eaLnBrk="1" fontAlgn="base" hangingPunct="1">
        <a:spcBef>
          <a:spcPct val="20000"/>
        </a:spcBef>
        <a:spcAft>
          <a:spcPct val="0"/>
        </a:spcAft>
        <a:buFont typeface="Arial" pitchFamily="8" charset="0"/>
        <a:buChar char="–"/>
        <a:defRPr sz="2800" kern="1200">
          <a:solidFill>
            <a:schemeClr val="tx1"/>
          </a:solidFill>
          <a:latin typeface="+mn-lt"/>
          <a:ea typeface="ＭＳ Ｐゴシック" pitchFamily="8" charset="-128"/>
          <a:cs typeface="+mn-cs"/>
        </a:defRPr>
      </a:lvl2pPr>
      <a:lvl3pPr marL="1143000" indent="-228600" algn="l" defTabSz="457200" rtl="0" eaLnBrk="1" fontAlgn="base" hangingPunct="1">
        <a:spcBef>
          <a:spcPct val="20000"/>
        </a:spcBef>
        <a:spcAft>
          <a:spcPct val="0"/>
        </a:spcAft>
        <a:buFont typeface="Arial" pitchFamily="8" charset="0"/>
        <a:buChar char="•"/>
        <a:defRPr sz="2400" kern="1200">
          <a:solidFill>
            <a:schemeClr val="tx1"/>
          </a:solidFill>
          <a:latin typeface="+mn-lt"/>
          <a:ea typeface="ＭＳ Ｐゴシック" pitchFamily="8" charset="-128"/>
          <a:cs typeface="+mn-cs"/>
        </a:defRPr>
      </a:lvl3pPr>
      <a:lvl4pPr marL="16002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4pPr>
      <a:lvl5pPr marL="20574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pour une image  28"/>
          <p:cNvSpPr>
            <a:spLocks noGrp="1"/>
          </p:cNvSpPr>
          <p:nvPr>
            <p:ph type="pic" sz="quarter" idx="14"/>
          </p:nvPr>
        </p:nvSpPr>
        <p:spPr/>
      </p:sp>
      <p:sp>
        <p:nvSpPr>
          <p:cNvPr id="181" name="Sous-titre 180"/>
          <p:cNvSpPr>
            <a:spLocks noGrp="1"/>
          </p:cNvSpPr>
          <p:nvPr>
            <p:ph type="subTitle" idx="1"/>
          </p:nvPr>
        </p:nvSpPr>
        <p:spPr>
          <a:xfrm>
            <a:off x="4602655" y="3866489"/>
            <a:ext cx="4748576" cy="532453"/>
          </a:xfrm>
        </p:spPr>
        <p:txBody>
          <a:bodyPr/>
          <a:lstStyle/>
          <a:p>
            <a:r>
              <a:rPr lang="fr-FR" err="1"/>
              <a:t>Presentation</a:t>
            </a:r>
            <a:r>
              <a:rPr lang="fr-FR"/>
              <a:t> by: Bettina Schaller, WEC </a:t>
            </a:r>
            <a:r>
              <a:rPr lang="fr-FR" err="1"/>
              <a:t>President</a:t>
            </a:r>
            <a:endParaRPr lang="fr-FR"/>
          </a:p>
          <a:p>
            <a:endParaRPr lang="en-US"/>
          </a:p>
        </p:txBody>
      </p:sp>
      <p:sp>
        <p:nvSpPr>
          <p:cNvPr id="25" name="Espace réservé du texte 24"/>
          <p:cNvSpPr>
            <a:spLocks noGrp="1"/>
          </p:cNvSpPr>
          <p:nvPr>
            <p:ph type="body" sz="half" idx="2"/>
          </p:nvPr>
        </p:nvSpPr>
        <p:spPr/>
        <p:txBody>
          <a:bodyPr/>
          <a:lstStyle/>
          <a:p>
            <a:r>
              <a:rPr lang="en-US"/>
              <a:t>ADAPT Conference 2021</a:t>
            </a:r>
          </a:p>
        </p:txBody>
      </p:sp>
      <p:sp>
        <p:nvSpPr>
          <p:cNvPr id="20" name="Espace réservé du texte 19"/>
          <p:cNvSpPr>
            <a:spLocks noGrp="1"/>
          </p:cNvSpPr>
          <p:nvPr>
            <p:ph type="body" sz="half" idx="15"/>
          </p:nvPr>
        </p:nvSpPr>
        <p:spPr/>
        <p:txBody>
          <a:bodyPr/>
          <a:lstStyle/>
          <a:p>
            <a:r>
              <a:rPr lang="en-US"/>
              <a:t>25</a:t>
            </a:r>
            <a:r>
              <a:rPr lang="en-US" baseline="30000"/>
              <a:t>th</a:t>
            </a:r>
            <a:r>
              <a:rPr lang="en-US"/>
              <a:t> November 2021</a:t>
            </a:r>
          </a:p>
        </p:txBody>
      </p:sp>
      <p:sp>
        <p:nvSpPr>
          <p:cNvPr id="21" name="Espace réservé du texte 20"/>
          <p:cNvSpPr>
            <a:spLocks noGrp="1"/>
          </p:cNvSpPr>
          <p:nvPr>
            <p:ph type="body" sz="half" idx="16"/>
          </p:nvPr>
        </p:nvSpPr>
        <p:spPr/>
        <p:txBody>
          <a:bodyPr/>
          <a:lstStyle/>
          <a:p>
            <a:r>
              <a:rPr lang="en-US"/>
              <a:t>Bergamo, Italy</a:t>
            </a:r>
          </a:p>
        </p:txBody>
      </p:sp>
      <p:sp>
        <p:nvSpPr>
          <p:cNvPr id="28" name="Espace réservé du texte 27"/>
          <p:cNvSpPr>
            <a:spLocks noGrp="1"/>
          </p:cNvSpPr>
          <p:nvPr>
            <p:ph type="body" sz="half" idx="19"/>
          </p:nvPr>
        </p:nvSpPr>
        <p:spPr/>
        <p:txBody>
          <a:bodyPr/>
          <a:lstStyle/>
          <a:p>
            <a:r>
              <a:rPr lang="en-US" err="1"/>
              <a:t>www.wecglobal.org</a:t>
            </a:r>
            <a:endParaRPr lang="en-US"/>
          </a:p>
        </p:txBody>
      </p:sp>
      <p:sp>
        <p:nvSpPr>
          <p:cNvPr id="27" name="Espace réservé du texte 26"/>
          <p:cNvSpPr>
            <a:spLocks noGrp="1"/>
          </p:cNvSpPr>
          <p:nvPr>
            <p:ph type="body" sz="half" idx="20"/>
          </p:nvPr>
        </p:nvSpPr>
        <p:spPr/>
        <p:txBody>
          <a:bodyPr/>
          <a:lstStyle/>
          <a:p>
            <a:r>
              <a:rPr lang="en-US"/>
              <a:t>@</a:t>
            </a:r>
            <a:r>
              <a:rPr lang="en-US" err="1"/>
              <a:t>WECglobal</a:t>
            </a:r>
            <a:endParaRPr lang="en-US"/>
          </a:p>
        </p:txBody>
      </p:sp>
      <p:sp>
        <p:nvSpPr>
          <p:cNvPr id="30" name="Espace réservé pour une image  29"/>
          <p:cNvSpPr>
            <a:spLocks noGrp="1"/>
          </p:cNvSpPr>
          <p:nvPr>
            <p:ph type="pic" sz="quarter" idx="18"/>
          </p:nvPr>
        </p:nvSpPr>
        <p:spPr/>
      </p:sp>
      <p:sp>
        <p:nvSpPr>
          <p:cNvPr id="177" name="Titre 176"/>
          <p:cNvSpPr>
            <a:spLocks noGrp="1"/>
          </p:cNvSpPr>
          <p:nvPr>
            <p:ph type="ctrTitle"/>
          </p:nvPr>
        </p:nvSpPr>
        <p:spPr>
          <a:xfrm>
            <a:off x="3414392" y="2781264"/>
            <a:ext cx="7125101" cy="985193"/>
          </a:xfrm>
        </p:spPr>
        <p:txBody>
          <a:bodyPr/>
          <a:lstStyle/>
          <a:p>
            <a:r>
              <a:rPr lang="en-US"/>
              <a:t>The HR Services Industry in the New Normal:</a:t>
            </a:r>
            <a:br>
              <a:rPr lang="en-US"/>
            </a:br>
            <a:r>
              <a:rPr lang="en-US"/>
              <a:t>creating more value for the world of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en-US"/>
              <a:t>Enabling career transitions</a:t>
            </a:r>
          </a:p>
        </p:txBody>
      </p:sp>
      <p:sp>
        <p:nvSpPr>
          <p:cNvPr id="17" name="Espace réservé du texte 16"/>
          <p:cNvSpPr>
            <a:spLocks noGrp="1"/>
          </p:cNvSpPr>
          <p:nvPr>
            <p:ph type="body" sz="half" idx="13"/>
          </p:nvPr>
        </p:nvSpPr>
        <p:spPr>
          <a:xfrm>
            <a:off x="626533" y="718228"/>
            <a:ext cx="7608854" cy="369332"/>
          </a:xfrm>
        </p:spPr>
        <p:txBody>
          <a:bodyPr/>
          <a:lstStyle/>
          <a:p>
            <a:r>
              <a:rPr lang="en-US"/>
              <a:t>Creating value by securing long-term employability</a:t>
            </a: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10</a:t>
            </a:fld>
            <a:endParaRPr lang="en-US"/>
          </a:p>
        </p:txBody>
      </p:sp>
      <p:pic>
        <p:nvPicPr>
          <p:cNvPr id="8" name="Picture 7" descr="Chart, bar chart&#10;&#10;Description automatically generated">
            <a:extLst>
              <a:ext uri="{FF2B5EF4-FFF2-40B4-BE49-F238E27FC236}">
                <a16:creationId xmlns:a16="http://schemas.microsoft.com/office/drawing/2014/main" id="{B4EFAB2B-B6E8-4788-9E48-7C472773EA09}"/>
              </a:ext>
            </a:extLst>
          </p:cNvPr>
          <p:cNvPicPr>
            <a:picLocks noChangeAspect="1"/>
          </p:cNvPicPr>
          <p:nvPr/>
        </p:nvPicPr>
        <p:blipFill rotWithShape="1">
          <a:blip r:embed="rId3"/>
          <a:srcRect b="6962"/>
          <a:stretch/>
        </p:blipFill>
        <p:spPr>
          <a:xfrm>
            <a:off x="762000" y="1121141"/>
            <a:ext cx="9144000" cy="2712919"/>
          </a:xfrm>
          <a:prstGeom prst="rect">
            <a:avLst/>
          </a:prstGeom>
          <a:ln>
            <a:solidFill>
              <a:schemeClr val="accent1"/>
            </a:solidFill>
          </a:ln>
        </p:spPr>
      </p:pic>
      <p:sp>
        <p:nvSpPr>
          <p:cNvPr id="10" name="TextBox 9">
            <a:extLst>
              <a:ext uri="{FF2B5EF4-FFF2-40B4-BE49-F238E27FC236}">
                <a16:creationId xmlns:a16="http://schemas.microsoft.com/office/drawing/2014/main" id="{E370F3A5-88C2-461B-B5DA-7A0EF9805044}"/>
              </a:ext>
            </a:extLst>
          </p:cNvPr>
          <p:cNvSpPr txBox="1"/>
          <p:nvPr/>
        </p:nvSpPr>
        <p:spPr>
          <a:xfrm>
            <a:off x="7617804" y="5116936"/>
            <a:ext cx="3430747" cy="307777"/>
          </a:xfrm>
          <a:prstGeom prst="rect">
            <a:avLst/>
          </a:prstGeom>
          <a:noFill/>
        </p:spPr>
        <p:txBody>
          <a:bodyPr wrap="none" rtlCol="0">
            <a:spAutoFit/>
          </a:bodyPr>
          <a:lstStyle/>
          <a:p>
            <a:r>
              <a:rPr lang="en-GB" sz="1400"/>
              <a:t>Source: 2021 WEC Social Impact Report</a:t>
            </a:r>
          </a:p>
        </p:txBody>
      </p:sp>
      <p:pic>
        <p:nvPicPr>
          <p:cNvPr id="12" name="Picture 11" descr="Chart, bar chart&#10;&#10;Description automatically generated">
            <a:extLst>
              <a:ext uri="{FF2B5EF4-FFF2-40B4-BE49-F238E27FC236}">
                <a16:creationId xmlns:a16="http://schemas.microsoft.com/office/drawing/2014/main" id="{982FE904-4D93-49C4-9199-585CD13A887A}"/>
              </a:ext>
            </a:extLst>
          </p:cNvPr>
          <p:cNvPicPr>
            <a:picLocks noChangeAspect="1"/>
          </p:cNvPicPr>
          <p:nvPr/>
        </p:nvPicPr>
        <p:blipFill>
          <a:blip r:embed="rId4"/>
          <a:stretch>
            <a:fillRect/>
          </a:stretch>
        </p:blipFill>
        <p:spPr>
          <a:xfrm>
            <a:off x="2741462" y="3998045"/>
            <a:ext cx="4778944" cy="2730825"/>
          </a:xfrm>
          <a:prstGeom prst="rect">
            <a:avLst/>
          </a:prstGeom>
          <a:ln>
            <a:solidFill>
              <a:schemeClr val="accent1"/>
            </a:solidFill>
          </a:ln>
        </p:spPr>
      </p:pic>
    </p:spTree>
    <p:extLst>
      <p:ext uri="{BB962C8B-B14F-4D97-AF65-F5344CB8AC3E}">
        <p14:creationId xmlns:p14="http://schemas.microsoft.com/office/powerpoint/2010/main" val="301424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en-US"/>
              <a:t>Driving social purpose</a:t>
            </a:r>
          </a:p>
        </p:txBody>
      </p:sp>
      <p:sp>
        <p:nvSpPr>
          <p:cNvPr id="17" name="Espace réservé du texte 16"/>
          <p:cNvSpPr>
            <a:spLocks noGrp="1"/>
          </p:cNvSpPr>
          <p:nvPr>
            <p:ph type="body" sz="half" idx="13"/>
          </p:nvPr>
        </p:nvSpPr>
        <p:spPr>
          <a:xfrm>
            <a:off x="626533" y="718228"/>
            <a:ext cx="8366996" cy="369332"/>
          </a:xfrm>
        </p:spPr>
        <p:txBody>
          <a:bodyPr/>
          <a:lstStyle/>
          <a:p>
            <a:r>
              <a:rPr lang="en-US"/>
              <a:t>Creating value by enabling access to employment</a:t>
            </a: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11</a:t>
            </a:fld>
            <a:endParaRPr lang="en-US"/>
          </a:p>
        </p:txBody>
      </p:sp>
      <p:pic>
        <p:nvPicPr>
          <p:cNvPr id="8" name="Picture 7" descr="Graphical user interface&#10;&#10;Description automatically generated with low confidence">
            <a:extLst>
              <a:ext uri="{FF2B5EF4-FFF2-40B4-BE49-F238E27FC236}">
                <a16:creationId xmlns:a16="http://schemas.microsoft.com/office/drawing/2014/main" id="{EB7B05BD-E658-436E-8E37-E0F0653E53D0}"/>
              </a:ext>
            </a:extLst>
          </p:cNvPr>
          <p:cNvPicPr>
            <a:picLocks noChangeAspect="1"/>
          </p:cNvPicPr>
          <p:nvPr/>
        </p:nvPicPr>
        <p:blipFill rotWithShape="1">
          <a:blip r:embed="rId3"/>
          <a:srcRect b="8921"/>
          <a:stretch/>
        </p:blipFill>
        <p:spPr>
          <a:xfrm>
            <a:off x="1551517" y="1864571"/>
            <a:ext cx="9144000" cy="3426273"/>
          </a:xfrm>
          <a:prstGeom prst="rect">
            <a:avLst/>
          </a:prstGeom>
          <a:ln>
            <a:solidFill>
              <a:schemeClr val="accent1"/>
            </a:solidFill>
          </a:ln>
        </p:spPr>
      </p:pic>
      <p:sp>
        <p:nvSpPr>
          <p:cNvPr id="10" name="TextBox 9">
            <a:extLst>
              <a:ext uri="{FF2B5EF4-FFF2-40B4-BE49-F238E27FC236}">
                <a16:creationId xmlns:a16="http://schemas.microsoft.com/office/drawing/2014/main" id="{8068BBB7-FF46-4E5C-8D0B-DAB4AC309545}"/>
              </a:ext>
            </a:extLst>
          </p:cNvPr>
          <p:cNvSpPr txBox="1"/>
          <p:nvPr/>
        </p:nvSpPr>
        <p:spPr>
          <a:xfrm>
            <a:off x="7380790" y="5397280"/>
            <a:ext cx="3430747" cy="307777"/>
          </a:xfrm>
          <a:prstGeom prst="rect">
            <a:avLst/>
          </a:prstGeom>
          <a:noFill/>
        </p:spPr>
        <p:txBody>
          <a:bodyPr wrap="none" rtlCol="0">
            <a:spAutoFit/>
          </a:bodyPr>
          <a:lstStyle/>
          <a:p>
            <a:r>
              <a:rPr lang="en-GB" sz="1400"/>
              <a:t>Source: 2021 WEC Social Impact Report</a:t>
            </a:r>
          </a:p>
        </p:txBody>
      </p:sp>
    </p:spTree>
    <p:extLst>
      <p:ext uri="{BB962C8B-B14F-4D97-AF65-F5344CB8AC3E}">
        <p14:creationId xmlns:p14="http://schemas.microsoft.com/office/powerpoint/2010/main" val="139091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609601" y="274638"/>
            <a:ext cx="8436014" cy="800219"/>
          </a:xfrm>
        </p:spPr>
        <p:txBody>
          <a:bodyPr/>
          <a:lstStyle/>
          <a:p>
            <a:r>
              <a:rPr lang="fr-FR" err="1"/>
              <a:t>Boosting</a:t>
            </a:r>
            <a:r>
              <a:rPr lang="fr-FR"/>
              <a:t> </a:t>
            </a:r>
            <a:r>
              <a:rPr lang="fr-FR" err="1"/>
              <a:t>opportunities</a:t>
            </a:r>
            <a:r>
              <a:rPr lang="fr-FR"/>
              <a:t> for </a:t>
            </a:r>
            <a:r>
              <a:rPr lang="fr-FR" err="1"/>
              <a:t>under-represented</a:t>
            </a:r>
            <a:r>
              <a:rPr lang="fr-FR"/>
              <a:t> groups</a:t>
            </a:r>
            <a:endParaRPr lang="en-US"/>
          </a:p>
        </p:txBody>
      </p:sp>
      <p:sp>
        <p:nvSpPr>
          <p:cNvPr id="17" name="Espace réservé du texte 16"/>
          <p:cNvSpPr>
            <a:spLocks noGrp="1"/>
          </p:cNvSpPr>
          <p:nvPr>
            <p:ph type="body" sz="half" idx="13"/>
          </p:nvPr>
        </p:nvSpPr>
        <p:spPr>
          <a:xfrm>
            <a:off x="626532" y="718228"/>
            <a:ext cx="6792839" cy="369332"/>
          </a:xfrm>
        </p:spPr>
        <p:txBody>
          <a:bodyPr/>
          <a:lstStyle/>
          <a:p>
            <a:r>
              <a:rPr lang="en-US"/>
              <a:t>Creating value for young people</a:t>
            </a:r>
          </a:p>
        </p:txBody>
      </p:sp>
      <p:sp>
        <p:nvSpPr>
          <p:cNvPr id="16" name="Espace réservé du texte 15"/>
          <p:cNvSpPr>
            <a:spLocks noGrp="1"/>
          </p:cNvSpPr>
          <p:nvPr>
            <p:ph type="body" sz="quarter" idx="14"/>
          </p:nvPr>
        </p:nvSpPr>
        <p:spPr>
          <a:xfrm>
            <a:off x="626533" y="1866900"/>
            <a:ext cx="10068984" cy="498598"/>
          </a:xfrm>
        </p:spPr>
        <p:txBody>
          <a:bodyPr/>
          <a:lstStyle/>
          <a:p>
            <a:r>
              <a:rPr lang="fr-FR"/>
              <a:t>Bla</a:t>
            </a:r>
          </a:p>
          <a:p>
            <a:endParaRPr lang="fr-F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12</a:t>
            </a:fld>
            <a:endParaRPr lang="en-US"/>
          </a:p>
        </p:txBody>
      </p:sp>
      <p:pic>
        <p:nvPicPr>
          <p:cNvPr id="8" name="Picture 7" descr="Chart, bar chart&#10;&#10;Description automatically generated">
            <a:extLst>
              <a:ext uri="{FF2B5EF4-FFF2-40B4-BE49-F238E27FC236}">
                <a16:creationId xmlns:a16="http://schemas.microsoft.com/office/drawing/2014/main" id="{CB5B7A55-A887-455A-A323-18FE12141480}"/>
              </a:ext>
            </a:extLst>
          </p:cNvPr>
          <p:cNvPicPr>
            <a:picLocks noChangeAspect="1"/>
          </p:cNvPicPr>
          <p:nvPr/>
        </p:nvPicPr>
        <p:blipFill>
          <a:blip r:embed="rId3"/>
          <a:stretch>
            <a:fillRect/>
          </a:stretch>
        </p:blipFill>
        <p:spPr>
          <a:xfrm>
            <a:off x="339217" y="1221826"/>
            <a:ext cx="7742070" cy="2707779"/>
          </a:xfrm>
          <a:prstGeom prst="rect">
            <a:avLst/>
          </a:prstGeom>
          <a:ln>
            <a:solidFill>
              <a:schemeClr val="accent1"/>
            </a:solidFill>
          </a:ln>
        </p:spPr>
      </p:pic>
      <p:sp>
        <p:nvSpPr>
          <p:cNvPr id="10" name="TextBox 9">
            <a:extLst>
              <a:ext uri="{FF2B5EF4-FFF2-40B4-BE49-F238E27FC236}">
                <a16:creationId xmlns:a16="http://schemas.microsoft.com/office/drawing/2014/main" id="{D6783C71-52D9-4CF5-8E0C-B58C00AC41D7}"/>
              </a:ext>
            </a:extLst>
          </p:cNvPr>
          <p:cNvSpPr txBox="1"/>
          <p:nvPr/>
        </p:nvSpPr>
        <p:spPr>
          <a:xfrm>
            <a:off x="8422036" y="3621828"/>
            <a:ext cx="3430747" cy="307777"/>
          </a:xfrm>
          <a:prstGeom prst="rect">
            <a:avLst/>
          </a:prstGeom>
          <a:noFill/>
        </p:spPr>
        <p:txBody>
          <a:bodyPr wrap="none" rtlCol="0">
            <a:spAutoFit/>
          </a:bodyPr>
          <a:lstStyle/>
          <a:p>
            <a:r>
              <a:rPr lang="en-GB" sz="1400"/>
              <a:t>Source: 2021 WEC Social Impact Report</a:t>
            </a:r>
          </a:p>
        </p:txBody>
      </p:sp>
      <p:pic>
        <p:nvPicPr>
          <p:cNvPr id="12" name="Picture 11" descr="A picture containing chart&#10;&#10;Description automatically generated">
            <a:extLst>
              <a:ext uri="{FF2B5EF4-FFF2-40B4-BE49-F238E27FC236}">
                <a16:creationId xmlns:a16="http://schemas.microsoft.com/office/drawing/2014/main" id="{57170F70-0B0A-49C4-A7B8-35A195F13165}"/>
              </a:ext>
            </a:extLst>
          </p:cNvPr>
          <p:cNvPicPr>
            <a:picLocks noChangeAspect="1"/>
          </p:cNvPicPr>
          <p:nvPr/>
        </p:nvPicPr>
        <p:blipFill rotWithShape="1">
          <a:blip r:embed="rId4"/>
          <a:srcRect b="7666"/>
          <a:stretch/>
        </p:blipFill>
        <p:spPr>
          <a:xfrm>
            <a:off x="4348965" y="4071395"/>
            <a:ext cx="6479894" cy="2660330"/>
          </a:xfrm>
          <a:prstGeom prst="rect">
            <a:avLst/>
          </a:prstGeom>
          <a:ln>
            <a:solidFill>
              <a:schemeClr val="accent1"/>
            </a:solidFill>
          </a:ln>
        </p:spPr>
      </p:pic>
    </p:spTree>
    <p:extLst>
      <p:ext uri="{BB962C8B-B14F-4D97-AF65-F5344CB8AC3E}">
        <p14:creationId xmlns:p14="http://schemas.microsoft.com/office/powerpoint/2010/main" val="216061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a:t>Driving social innovation</a:t>
            </a:r>
            <a:endParaRPr lang="en-US"/>
          </a:p>
        </p:txBody>
      </p:sp>
      <p:sp>
        <p:nvSpPr>
          <p:cNvPr id="17" name="Espace réservé du texte 16"/>
          <p:cNvSpPr>
            <a:spLocks noGrp="1"/>
          </p:cNvSpPr>
          <p:nvPr>
            <p:ph type="body" sz="half" idx="13"/>
          </p:nvPr>
        </p:nvSpPr>
        <p:spPr>
          <a:xfrm>
            <a:off x="626532" y="718228"/>
            <a:ext cx="8413295" cy="369332"/>
          </a:xfrm>
        </p:spPr>
        <p:txBody>
          <a:bodyPr/>
          <a:lstStyle/>
          <a:p>
            <a:r>
              <a:rPr lang="en-US"/>
              <a:t>Creating value by guaranteeing rights for workers </a:t>
            </a:r>
          </a:p>
        </p:txBody>
      </p:sp>
      <p:sp>
        <p:nvSpPr>
          <p:cNvPr id="16" name="Espace réservé du texte 15"/>
          <p:cNvSpPr>
            <a:spLocks noGrp="1"/>
          </p:cNvSpPr>
          <p:nvPr>
            <p:ph type="body" sz="quarter" idx="14"/>
          </p:nvPr>
        </p:nvSpPr>
        <p:spPr>
          <a:xfrm>
            <a:off x="626533" y="1866900"/>
            <a:ext cx="10068984" cy="498598"/>
          </a:xfrm>
        </p:spPr>
        <p:txBody>
          <a:bodyPr/>
          <a:lstStyle/>
          <a:p>
            <a:endParaRPr lang="fr-FR"/>
          </a:p>
          <a:p>
            <a:endParaRPr lang="fr-F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13</a:t>
            </a:fld>
            <a:endParaRPr lang="en-US"/>
          </a:p>
        </p:txBody>
      </p:sp>
      <p:pic>
        <p:nvPicPr>
          <p:cNvPr id="8" name="Picture 7">
            <a:extLst>
              <a:ext uri="{FF2B5EF4-FFF2-40B4-BE49-F238E27FC236}">
                <a16:creationId xmlns:a16="http://schemas.microsoft.com/office/drawing/2014/main" id="{EAD6857A-48C8-45F7-AF4C-67A1EF1A68C4}"/>
              </a:ext>
            </a:extLst>
          </p:cNvPr>
          <p:cNvPicPr>
            <a:picLocks noChangeAspect="1"/>
          </p:cNvPicPr>
          <p:nvPr/>
        </p:nvPicPr>
        <p:blipFill rotWithShape="1">
          <a:blip r:embed="rId3"/>
          <a:srcRect b="6362"/>
          <a:stretch/>
        </p:blipFill>
        <p:spPr>
          <a:xfrm>
            <a:off x="1794164" y="1087560"/>
            <a:ext cx="9144000" cy="4819464"/>
          </a:xfrm>
          <a:prstGeom prst="rect">
            <a:avLst/>
          </a:prstGeom>
          <a:ln>
            <a:solidFill>
              <a:schemeClr val="accent1"/>
            </a:solidFill>
          </a:ln>
        </p:spPr>
      </p:pic>
      <p:sp>
        <p:nvSpPr>
          <p:cNvPr id="10" name="TextBox 9">
            <a:extLst>
              <a:ext uri="{FF2B5EF4-FFF2-40B4-BE49-F238E27FC236}">
                <a16:creationId xmlns:a16="http://schemas.microsoft.com/office/drawing/2014/main" id="{1320AF0A-88DB-4F1A-BFEA-1AB4934A626D}"/>
              </a:ext>
            </a:extLst>
          </p:cNvPr>
          <p:cNvSpPr txBox="1"/>
          <p:nvPr/>
        </p:nvSpPr>
        <p:spPr>
          <a:xfrm>
            <a:off x="6366164" y="6490556"/>
            <a:ext cx="3430747" cy="307777"/>
          </a:xfrm>
          <a:prstGeom prst="rect">
            <a:avLst/>
          </a:prstGeom>
          <a:noFill/>
        </p:spPr>
        <p:txBody>
          <a:bodyPr wrap="none" rtlCol="0">
            <a:spAutoFit/>
          </a:bodyPr>
          <a:lstStyle/>
          <a:p>
            <a:r>
              <a:rPr lang="en-GB" sz="1400"/>
              <a:t>Source: 2021 WEC Social Impact Report</a:t>
            </a:r>
          </a:p>
        </p:txBody>
      </p:sp>
    </p:spTree>
    <p:extLst>
      <p:ext uri="{BB962C8B-B14F-4D97-AF65-F5344CB8AC3E}">
        <p14:creationId xmlns:p14="http://schemas.microsoft.com/office/powerpoint/2010/main" val="426083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a:t>Driving social innovation</a:t>
            </a:r>
            <a:endParaRPr lang="en-US"/>
          </a:p>
        </p:txBody>
      </p:sp>
      <p:sp>
        <p:nvSpPr>
          <p:cNvPr id="17" name="Espace réservé du texte 16"/>
          <p:cNvSpPr>
            <a:spLocks noGrp="1"/>
          </p:cNvSpPr>
          <p:nvPr>
            <p:ph type="body" sz="half" idx="13"/>
          </p:nvPr>
        </p:nvSpPr>
        <p:spPr>
          <a:xfrm>
            <a:off x="626532" y="718228"/>
            <a:ext cx="6608657" cy="369332"/>
          </a:xfrm>
        </p:spPr>
        <p:txBody>
          <a:bodyPr/>
          <a:lstStyle/>
          <a:p>
            <a:r>
              <a:rPr lang="en-US"/>
              <a:t>Creating value by establishing innovative safety nets</a:t>
            </a:r>
          </a:p>
        </p:txBody>
      </p:sp>
      <p:sp>
        <p:nvSpPr>
          <p:cNvPr id="16" name="Espace réservé du texte 15"/>
          <p:cNvSpPr>
            <a:spLocks noGrp="1"/>
          </p:cNvSpPr>
          <p:nvPr>
            <p:ph type="body" sz="quarter" idx="14"/>
          </p:nvPr>
        </p:nvSpPr>
        <p:spPr>
          <a:xfrm>
            <a:off x="626533" y="1866900"/>
            <a:ext cx="10068984" cy="498598"/>
          </a:xfrm>
        </p:spPr>
        <p:txBody>
          <a:bodyPr/>
          <a:lstStyle/>
          <a:p>
            <a:endParaRPr lang="fr-FR"/>
          </a:p>
          <a:p>
            <a:endParaRPr lang="fr-F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14</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1ABE686E-ED2E-4068-8342-DB48D3B3386D}"/>
              </a:ext>
            </a:extLst>
          </p:cNvPr>
          <p:cNvPicPr>
            <a:picLocks noChangeAspect="1"/>
          </p:cNvPicPr>
          <p:nvPr/>
        </p:nvPicPr>
        <p:blipFill rotWithShape="1">
          <a:blip r:embed="rId3"/>
          <a:srcRect r="18956"/>
          <a:stretch/>
        </p:blipFill>
        <p:spPr>
          <a:xfrm>
            <a:off x="1956767" y="1347384"/>
            <a:ext cx="8278465" cy="4545903"/>
          </a:xfrm>
          <a:prstGeom prst="rect">
            <a:avLst/>
          </a:prstGeom>
          <a:ln>
            <a:solidFill>
              <a:schemeClr val="accent1"/>
            </a:solidFill>
          </a:ln>
        </p:spPr>
      </p:pic>
      <p:sp>
        <p:nvSpPr>
          <p:cNvPr id="10" name="TextBox 9">
            <a:extLst>
              <a:ext uri="{FF2B5EF4-FFF2-40B4-BE49-F238E27FC236}">
                <a16:creationId xmlns:a16="http://schemas.microsoft.com/office/drawing/2014/main" id="{70916235-49DE-4FC4-95C5-905C6ECC2810}"/>
              </a:ext>
            </a:extLst>
          </p:cNvPr>
          <p:cNvSpPr txBox="1"/>
          <p:nvPr/>
        </p:nvSpPr>
        <p:spPr>
          <a:xfrm>
            <a:off x="6804485" y="5999222"/>
            <a:ext cx="3430747" cy="307777"/>
          </a:xfrm>
          <a:prstGeom prst="rect">
            <a:avLst/>
          </a:prstGeom>
          <a:noFill/>
        </p:spPr>
        <p:txBody>
          <a:bodyPr wrap="none" rtlCol="0">
            <a:spAutoFit/>
          </a:bodyPr>
          <a:lstStyle/>
          <a:p>
            <a:r>
              <a:rPr lang="en-GB" sz="1400"/>
              <a:t>Source: 2021 WEC Social Impact Report</a:t>
            </a:r>
          </a:p>
        </p:txBody>
      </p:sp>
    </p:spTree>
    <p:extLst>
      <p:ext uri="{BB962C8B-B14F-4D97-AF65-F5344CB8AC3E}">
        <p14:creationId xmlns:p14="http://schemas.microsoft.com/office/powerpoint/2010/main" val="353614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err="1"/>
              <a:t>Making</a:t>
            </a:r>
            <a:r>
              <a:rPr lang="fr-FR"/>
              <a:t> the jobs </a:t>
            </a:r>
            <a:r>
              <a:rPr lang="fr-FR" err="1"/>
              <a:t>market</a:t>
            </a:r>
            <a:r>
              <a:rPr lang="fr-FR"/>
              <a:t> </a:t>
            </a:r>
            <a:r>
              <a:rPr lang="fr-FR" err="1"/>
              <a:t>work</a:t>
            </a:r>
            <a:endParaRPr lang="en-US"/>
          </a:p>
        </p:txBody>
      </p:sp>
      <p:sp>
        <p:nvSpPr>
          <p:cNvPr id="17" name="Espace réservé du texte 16"/>
          <p:cNvSpPr>
            <a:spLocks noGrp="1"/>
          </p:cNvSpPr>
          <p:nvPr>
            <p:ph type="body" sz="half" idx="13"/>
          </p:nvPr>
        </p:nvSpPr>
        <p:spPr>
          <a:xfrm>
            <a:off x="626532" y="718228"/>
            <a:ext cx="7913487" cy="369332"/>
          </a:xfrm>
        </p:spPr>
        <p:txBody>
          <a:bodyPr/>
          <a:lstStyle/>
          <a:p>
            <a:r>
              <a:rPr lang="en-US"/>
              <a:t>Creating value by contributing to economic growth</a:t>
            </a:r>
          </a:p>
        </p:txBody>
      </p:sp>
      <p:sp>
        <p:nvSpPr>
          <p:cNvPr id="16" name="Espace réservé du texte 15"/>
          <p:cNvSpPr>
            <a:spLocks noGrp="1"/>
          </p:cNvSpPr>
          <p:nvPr>
            <p:ph type="body" sz="quarter" idx="14"/>
          </p:nvPr>
        </p:nvSpPr>
        <p:spPr>
          <a:xfrm>
            <a:off x="626533" y="1866900"/>
            <a:ext cx="10068984" cy="498598"/>
          </a:xfrm>
        </p:spPr>
        <p:txBody>
          <a:bodyPr/>
          <a:lstStyle/>
          <a:p>
            <a:endParaRPr lang="fr-FR"/>
          </a:p>
          <a:p>
            <a:endParaRPr lang="fr-FR"/>
          </a:p>
        </p:txBody>
      </p:sp>
      <p:sp>
        <p:nvSpPr>
          <p:cNvPr id="7" name="Espace réservé du pied de page 6"/>
          <p:cNvSpPr>
            <a:spLocks noGrp="1"/>
          </p:cNvSpPr>
          <p:nvPr>
            <p:ph type="ftr" sz="quarter" idx="3"/>
          </p:nvPr>
        </p:nvSpPr>
        <p:spPr/>
        <p:txBody>
          <a:bodyPr/>
          <a:lstStyle/>
          <a:p>
            <a:r>
              <a:rPr lang="fr-FR"/>
              <a:t>Leading in a Changing World of Work</a:t>
            </a:r>
            <a:endParaRPr lang="en-US"/>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15</a:t>
            </a:fld>
            <a:endParaRPr lang="en-US"/>
          </a:p>
        </p:txBody>
      </p:sp>
      <p:graphicFrame>
        <p:nvGraphicFramePr>
          <p:cNvPr id="8" name="Chart 7">
            <a:extLst>
              <a:ext uri="{FF2B5EF4-FFF2-40B4-BE49-F238E27FC236}">
                <a16:creationId xmlns:a16="http://schemas.microsoft.com/office/drawing/2014/main" id="{597D7595-1863-4C06-B17E-C22EE7B61B02}"/>
              </a:ext>
            </a:extLst>
          </p:cNvPr>
          <p:cNvGraphicFramePr>
            <a:graphicFrameLocks/>
          </p:cNvGraphicFramePr>
          <p:nvPr>
            <p:extLst>
              <p:ext uri="{D42A27DB-BD31-4B8C-83A1-F6EECF244321}">
                <p14:modId xmlns:p14="http://schemas.microsoft.com/office/powerpoint/2010/main" val="2149234682"/>
              </p:ext>
            </p:extLst>
          </p:nvPr>
        </p:nvGraphicFramePr>
        <p:xfrm>
          <a:off x="1109830" y="1155756"/>
          <a:ext cx="9736815" cy="504135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B4278C6-772E-4E68-8725-5DD73959E336}"/>
              </a:ext>
            </a:extLst>
          </p:cNvPr>
          <p:cNvSpPr txBox="1"/>
          <p:nvPr/>
        </p:nvSpPr>
        <p:spPr>
          <a:xfrm>
            <a:off x="5360309" y="6211326"/>
            <a:ext cx="4443845" cy="307777"/>
          </a:xfrm>
          <a:prstGeom prst="rect">
            <a:avLst/>
          </a:prstGeom>
          <a:noFill/>
        </p:spPr>
        <p:txBody>
          <a:bodyPr wrap="none" rtlCol="0">
            <a:spAutoFit/>
          </a:bodyPr>
          <a:lstStyle/>
          <a:p>
            <a:r>
              <a:rPr lang="en-GB" sz="1400"/>
              <a:t>Source: WEC National Federation members. Eurostat</a:t>
            </a:r>
          </a:p>
        </p:txBody>
      </p:sp>
    </p:spTree>
    <p:extLst>
      <p:ext uri="{BB962C8B-B14F-4D97-AF65-F5344CB8AC3E}">
        <p14:creationId xmlns:p14="http://schemas.microsoft.com/office/powerpoint/2010/main" val="172460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err="1"/>
              <a:t>Delivering</a:t>
            </a:r>
            <a:r>
              <a:rPr lang="fr-FR"/>
              <a:t> </a:t>
            </a:r>
            <a:r>
              <a:rPr lang="fr-FR" err="1"/>
              <a:t>responsible</a:t>
            </a:r>
            <a:r>
              <a:rPr lang="fr-FR"/>
              <a:t> </a:t>
            </a:r>
            <a:r>
              <a:rPr lang="fr-FR" err="1"/>
              <a:t>intermediation</a:t>
            </a:r>
            <a:endParaRPr lang="en-US"/>
          </a:p>
        </p:txBody>
      </p:sp>
      <p:sp>
        <p:nvSpPr>
          <p:cNvPr id="17" name="Espace réservé du texte 16"/>
          <p:cNvSpPr>
            <a:spLocks noGrp="1"/>
          </p:cNvSpPr>
          <p:nvPr>
            <p:ph type="body" sz="half" idx="13"/>
          </p:nvPr>
        </p:nvSpPr>
        <p:spPr>
          <a:xfrm>
            <a:off x="626532" y="718228"/>
            <a:ext cx="9303851" cy="369332"/>
          </a:xfrm>
        </p:spPr>
        <p:txBody>
          <a:bodyPr/>
          <a:lstStyle/>
          <a:p>
            <a:r>
              <a:rPr lang="en-US"/>
              <a:t>Creating value through formal, decent work opportunities</a:t>
            </a:r>
          </a:p>
        </p:txBody>
      </p:sp>
      <p:sp>
        <p:nvSpPr>
          <p:cNvPr id="16" name="Espace réservé du texte 15"/>
          <p:cNvSpPr>
            <a:spLocks noGrp="1"/>
          </p:cNvSpPr>
          <p:nvPr>
            <p:ph type="body" sz="quarter" idx="14"/>
          </p:nvPr>
        </p:nvSpPr>
        <p:spPr>
          <a:xfrm>
            <a:off x="626533" y="1866900"/>
            <a:ext cx="10068984" cy="498598"/>
          </a:xfrm>
        </p:spPr>
        <p:txBody>
          <a:bodyPr/>
          <a:lstStyle/>
          <a:p>
            <a:endParaRPr lang="fr-FR"/>
          </a:p>
          <a:p>
            <a:endParaRPr lang="fr-F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16</a:t>
            </a:fld>
            <a:endParaRPr lang="en-US"/>
          </a:p>
        </p:txBody>
      </p:sp>
      <p:pic>
        <p:nvPicPr>
          <p:cNvPr id="8" name="Picture 7" descr="Chart, scatter chart&#10;&#10;Description automatically generated">
            <a:extLst>
              <a:ext uri="{FF2B5EF4-FFF2-40B4-BE49-F238E27FC236}">
                <a16:creationId xmlns:a16="http://schemas.microsoft.com/office/drawing/2014/main" id="{C46ABFD6-901F-4FBF-B35C-201778B92297}"/>
              </a:ext>
            </a:extLst>
          </p:cNvPr>
          <p:cNvPicPr>
            <a:picLocks noChangeAspect="1"/>
          </p:cNvPicPr>
          <p:nvPr/>
        </p:nvPicPr>
        <p:blipFill rotWithShape="1">
          <a:blip r:embed="rId3"/>
          <a:srcRect b="8517"/>
          <a:stretch/>
        </p:blipFill>
        <p:spPr>
          <a:xfrm>
            <a:off x="609601" y="1866900"/>
            <a:ext cx="4927616" cy="3242026"/>
          </a:xfrm>
          <a:prstGeom prst="rect">
            <a:avLst/>
          </a:prstGeom>
          <a:ln>
            <a:solidFill>
              <a:schemeClr val="accent1"/>
            </a:solidFill>
          </a:ln>
        </p:spPr>
      </p:pic>
      <p:sp>
        <p:nvSpPr>
          <p:cNvPr id="11" name="TextBox 10">
            <a:extLst>
              <a:ext uri="{FF2B5EF4-FFF2-40B4-BE49-F238E27FC236}">
                <a16:creationId xmlns:a16="http://schemas.microsoft.com/office/drawing/2014/main" id="{6A8F3A11-DE0B-4F25-AC48-BA2B056F56B8}"/>
              </a:ext>
            </a:extLst>
          </p:cNvPr>
          <p:cNvSpPr txBox="1"/>
          <p:nvPr/>
        </p:nvSpPr>
        <p:spPr>
          <a:xfrm>
            <a:off x="8526683" y="5228084"/>
            <a:ext cx="3430747" cy="307777"/>
          </a:xfrm>
          <a:prstGeom prst="rect">
            <a:avLst/>
          </a:prstGeom>
          <a:noFill/>
        </p:spPr>
        <p:txBody>
          <a:bodyPr wrap="none" rtlCol="0">
            <a:spAutoFit/>
          </a:bodyPr>
          <a:lstStyle/>
          <a:p>
            <a:r>
              <a:rPr lang="en-GB" sz="1400"/>
              <a:t>Source: 2021 WEC Social Impact Report</a:t>
            </a:r>
          </a:p>
        </p:txBody>
      </p:sp>
      <p:pic>
        <p:nvPicPr>
          <p:cNvPr id="12" name="Picture 11" descr="Timeline&#10;&#10;Description automatically generated with low confidence">
            <a:extLst>
              <a:ext uri="{FF2B5EF4-FFF2-40B4-BE49-F238E27FC236}">
                <a16:creationId xmlns:a16="http://schemas.microsoft.com/office/drawing/2014/main" id="{E02B63D9-7EE0-4C18-85DF-C818C35BA204}"/>
              </a:ext>
            </a:extLst>
          </p:cNvPr>
          <p:cNvPicPr>
            <a:picLocks noChangeAspect="1"/>
          </p:cNvPicPr>
          <p:nvPr/>
        </p:nvPicPr>
        <p:blipFill>
          <a:blip r:embed="rId4"/>
          <a:stretch>
            <a:fillRect/>
          </a:stretch>
        </p:blipFill>
        <p:spPr>
          <a:xfrm>
            <a:off x="5661024" y="1866901"/>
            <a:ext cx="6154137" cy="3242025"/>
          </a:xfrm>
          <a:prstGeom prst="rect">
            <a:avLst/>
          </a:prstGeom>
          <a:ln>
            <a:solidFill>
              <a:schemeClr val="accent1"/>
            </a:solidFill>
          </a:ln>
        </p:spPr>
      </p:pic>
    </p:spTree>
    <p:extLst>
      <p:ext uri="{BB962C8B-B14F-4D97-AF65-F5344CB8AC3E}">
        <p14:creationId xmlns:p14="http://schemas.microsoft.com/office/powerpoint/2010/main" val="294802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pour une image  45"/>
          <p:cNvSpPr>
            <a:spLocks noGrp="1"/>
          </p:cNvSpPr>
          <p:nvPr>
            <p:ph type="pic" sz="quarter" idx="14"/>
          </p:nvPr>
        </p:nvSpPr>
        <p:spPr/>
      </p:sp>
      <p:sp>
        <p:nvSpPr>
          <p:cNvPr id="23" name="Espace réservé du texte 22"/>
          <p:cNvSpPr>
            <a:spLocks noGrp="1"/>
          </p:cNvSpPr>
          <p:nvPr>
            <p:ph type="body" sz="half" idx="2"/>
          </p:nvPr>
        </p:nvSpPr>
        <p:spPr/>
        <p:txBody>
          <a:bodyPr/>
          <a:lstStyle/>
          <a:p>
            <a:r>
              <a:rPr lang="en-US"/>
              <a:t>Bettina Schaller</a:t>
            </a:r>
          </a:p>
        </p:txBody>
      </p:sp>
      <p:sp>
        <p:nvSpPr>
          <p:cNvPr id="26" name="Espace réservé du texte 25"/>
          <p:cNvSpPr>
            <a:spLocks noGrp="1"/>
          </p:cNvSpPr>
          <p:nvPr>
            <p:ph type="body" sz="half" idx="15"/>
          </p:nvPr>
        </p:nvSpPr>
        <p:spPr/>
        <p:txBody>
          <a:bodyPr/>
          <a:lstStyle/>
          <a:p>
            <a:r>
              <a:rPr lang="en-US"/>
              <a:t>WEC President</a:t>
            </a:r>
          </a:p>
        </p:txBody>
      </p:sp>
      <p:sp>
        <p:nvSpPr>
          <p:cNvPr id="47" name="Espace réservé du texte 46"/>
          <p:cNvSpPr>
            <a:spLocks noGrp="1"/>
          </p:cNvSpPr>
          <p:nvPr>
            <p:ph type="body" sz="half" idx="16"/>
          </p:nvPr>
        </p:nvSpPr>
        <p:spPr/>
        <p:txBody>
          <a:bodyPr/>
          <a:lstStyle/>
          <a:p>
            <a:r>
              <a:rPr lang="en-US" err="1"/>
              <a:t>www.wecglobal.org</a:t>
            </a:r>
            <a:endParaRPr lang="en-US"/>
          </a:p>
        </p:txBody>
      </p:sp>
      <p:sp>
        <p:nvSpPr>
          <p:cNvPr id="48" name="Espace réservé du texte 47"/>
          <p:cNvSpPr>
            <a:spLocks noGrp="1"/>
          </p:cNvSpPr>
          <p:nvPr>
            <p:ph type="body" sz="half" idx="17"/>
          </p:nvPr>
        </p:nvSpPr>
        <p:spPr/>
        <p:txBody>
          <a:bodyPr/>
          <a:lstStyle/>
          <a:p>
            <a:endParaRPr lang="en-US"/>
          </a:p>
        </p:txBody>
      </p:sp>
      <p:sp>
        <p:nvSpPr>
          <p:cNvPr id="49" name="Espace réservé pour une image  48"/>
          <p:cNvSpPr>
            <a:spLocks noGrp="1"/>
          </p:cNvSpPr>
          <p:nvPr>
            <p:ph type="pic" sz="quarter" idx="4294967295"/>
          </p:nvPr>
        </p:nvSpPr>
        <p:spPr>
          <a:xfrm>
            <a:off x="661930" y="290693"/>
            <a:ext cx="3673004" cy="1902851"/>
          </a:xfrm>
          <a:prstGeom prst="rect">
            <a:avLst/>
          </a:prstGeom>
        </p:spPr>
      </p:sp>
      <p:sp>
        <p:nvSpPr>
          <p:cNvPr id="22" name="Titre 21"/>
          <p:cNvSpPr>
            <a:spLocks noGrp="1"/>
          </p:cNvSpPr>
          <p:nvPr>
            <p:ph type="ctrTitle"/>
          </p:nvPr>
        </p:nvSpPr>
        <p:spPr/>
        <p:txBody>
          <a:bodyPr/>
          <a:lstStyle/>
          <a:p>
            <a:r>
              <a:rPr lang="en-US"/>
              <a:t>Thank you</a:t>
            </a:r>
          </a:p>
        </p:txBody>
      </p:sp>
      <p:sp>
        <p:nvSpPr>
          <p:cNvPr id="50" name="Espace réservé pour une image  49"/>
          <p:cNvSpPr>
            <a:spLocks noGrp="1"/>
          </p:cNvSpPr>
          <p:nvPr>
            <p:ph type="pic" sz="quarter" idx="21"/>
          </p:nvPr>
        </p:nvSpPr>
        <p:spPr/>
      </p:sp>
      <p:sp>
        <p:nvSpPr>
          <p:cNvPr id="15" name="Espace réservé du texte 14"/>
          <p:cNvSpPr>
            <a:spLocks noGrp="1"/>
          </p:cNvSpPr>
          <p:nvPr>
            <p:ph type="body" sz="half" idx="22"/>
          </p:nvPr>
        </p:nvSpPr>
        <p:spPr/>
        <p:txBody>
          <a:bodyPr/>
          <a:lstStyle/>
          <a:p>
            <a:r>
              <a:rPr lang="en-US"/>
              <a:t>@WECglobal</a:t>
            </a:r>
          </a:p>
        </p:txBody>
      </p:sp>
      <p:sp>
        <p:nvSpPr>
          <p:cNvPr id="11" name="Espace réservé pour une image  24">
            <a:extLst>
              <a:ext uri="{FF2B5EF4-FFF2-40B4-BE49-F238E27FC236}">
                <a16:creationId xmlns:a16="http://schemas.microsoft.com/office/drawing/2014/main" id="{2A620A64-C96B-4406-8716-D2D4EA635B0F}"/>
              </a:ext>
            </a:extLst>
          </p:cNvPr>
          <p:cNvSpPr>
            <a:spLocks noGrp="1"/>
          </p:cNvSpPr>
          <p:nvPr>
            <p:ph type="pic" sz="quarter" idx="18" hasCustomPrompt="1"/>
          </p:nvPr>
        </p:nvSpPr>
        <p:spPr>
          <a:xfrm>
            <a:off x="734886" y="290693"/>
            <a:ext cx="2967593" cy="1902851"/>
          </a:xfrm>
          <a:prstGeom prst="rect">
            <a:avLst/>
          </a:prstGeom>
          <a:blipFill rotWithShape="1">
            <a:blip r:embed="rId3"/>
            <a:stretch>
              <a:fillRect/>
            </a:stretch>
          </a:blipFill>
        </p:spPr>
        <p:txBody>
          <a:bodyPr vert="horz"/>
          <a:lstStyle>
            <a:lvl1pPr marL="0" indent="0">
              <a:buNone/>
              <a:defRPr>
                <a:solidFill>
                  <a:srgbClr val="008792"/>
                </a:solidFill>
              </a:defRPr>
            </a:lvl1pPr>
          </a:lstStyle>
          <a:p>
            <a:r>
              <a:rPr lang="en-US"/>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a:t>Labour </a:t>
            </a:r>
            <a:r>
              <a:rPr lang="fr-FR" err="1"/>
              <a:t>markets</a:t>
            </a:r>
            <a:r>
              <a:rPr lang="fr-FR"/>
              <a:t> in the New Normal</a:t>
            </a:r>
            <a:endParaRPr lang="en-US"/>
          </a:p>
        </p:txBody>
      </p:sp>
      <p:sp>
        <p:nvSpPr>
          <p:cNvPr id="17" name="Espace réservé du texte 16"/>
          <p:cNvSpPr>
            <a:spLocks noGrp="1"/>
          </p:cNvSpPr>
          <p:nvPr>
            <p:ph type="body" sz="half" idx="13"/>
          </p:nvPr>
        </p:nvSpPr>
        <p:spPr>
          <a:xfrm>
            <a:off x="626533" y="718228"/>
            <a:ext cx="5572426" cy="369332"/>
          </a:xfrm>
        </p:spPr>
        <p:txBody>
          <a:bodyPr/>
          <a:lstStyle/>
          <a:p>
            <a:r>
              <a:rPr lang="en-US"/>
              <a:t>Are we witnessing the “Great Resignation”?</a:t>
            </a:r>
          </a:p>
        </p:txBody>
      </p:sp>
      <p:sp>
        <p:nvSpPr>
          <p:cNvPr id="16" name="Espace réservé du texte 15"/>
          <p:cNvSpPr>
            <a:spLocks noGrp="1"/>
          </p:cNvSpPr>
          <p:nvPr>
            <p:ph type="body" sz="quarter" idx="14"/>
          </p:nvPr>
        </p:nvSpPr>
        <p:spPr>
          <a:xfrm>
            <a:off x="626533" y="1866900"/>
            <a:ext cx="10068984" cy="498598"/>
          </a:xfrm>
        </p:spPr>
        <p:txBody>
          <a:bodyPr/>
          <a:lstStyle/>
          <a:p>
            <a:endParaRPr lang="fr-FR"/>
          </a:p>
          <a:p>
            <a:endParaRPr lang="fr-F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2</a:t>
            </a:fld>
            <a:endParaRPr lang="en-US"/>
          </a:p>
        </p:txBody>
      </p:sp>
      <p:pic>
        <p:nvPicPr>
          <p:cNvPr id="8" name="Picture 7">
            <a:extLst>
              <a:ext uri="{FF2B5EF4-FFF2-40B4-BE49-F238E27FC236}">
                <a16:creationId xmlns:a16="http://schemas.microsoft.com/office/drawing/2014/main" id="{185AC2B0-E054-4605-B6C5-10B287526FFB}"/>
              </a:ext>
            </a:extLst>
          </p:cNvPr>
          <p:cNvPicPr>
            <a:picLocks noChangeAspect="1"/>
          </p:cNvPicPr>
          <p:nvPr/>
        </p:nvPicPr>
        <p:blipFill>
          <a:blip r:embed="rId3"/>
          <a:stretch>
            <a:fillRect/>
          </a:stretch>
        </p:blipFill>
        <p:spPr>
          <a:xfrm>
            <a:off x="1993392" y="4597873"/>
            <a:ext cx="3277366" cy="1931723"/>
          </a:xfrm>
          <a:prstGeom prst="rect">
            <a:avLst/>
          </a:prstGeom>
          <a:ln>
            <a:solidFill>
              <a:schemeClr val="accent1"/>
            </a:solidFill>
          </a:ln>
        </p:spPr>
      </p:pic>
      <p:pic>
        <p:nvPicPr>
          <p:cNvPr id="10" name="Picture 9">
            <a:extLst>
              <a:ext uri="{FF2B5EF4-FFF2-40B4-BE49-F238E27FC236}">
                <a16:creationId xmlns:a16="http://schemas.microsoft.com/office/drawing/2014/main" id="{605C3C19-4394-4441-91E2-6EFE696D1C8D}"/>
              </a:ext>
            </a:extLst>
          </p:cNvPr>
          <p:cNvPicPr>
            <a:picLocks noChangeAspect="1"/>
          </p:cNvPicPr>
          <p:nvPr/>
        </p:nvPicPr>
        <p:blipFill>
          <a:blip r:embed="rId4"/>
          <a:stretch>
            <a:fillRect/>
          </a:stretch>
        </p:blipFill>
        <p:spPr>
          <a:xfrm>
            <a:off x="5355648" y="1297375"/>
            <a:ext cx="6038850" cy="3705225"/>
          </a:xfrm>
          <a:prstGeom prst="rect">
            <a:avLst/>
          </a:prstGeom>
          <a:ln>
            <a:solidFill>
              <a:schemeClr val="accent1"/>
            </a:solidFill>
          </a:ln>
        </p:spPr>
      </p:pic>
      <p:sp>
        <p:nvSpPr>
          <p:cNvPr id="2" name="TextBox 1">
            <a:extLst>
              <a:ext uri="{FF2B5EF4-FFF2-40B4-BE49-F238E27FC236}">
                <a16:creationId xmlns:a16="http://schemas.microsoft.com/office/drawing/2014/main" id="{073D3957-E254-49C9-A45F-2BE9F9262572}"/>
              </a:ext>
            </a:extLst>
          </p:cNvPr>
          <p:cNvSpPr txBox="1"/>
          <p:nvPr/>
        </p:nvSpPr>
        <p:spPr>
          <a:xfrm>
            <a:off x="9958895" y="5175839"/>
            <a:ext cx="1491114" cy="307777"/>
          </a:xfrm>
          <a:prstGeom prst="rect">
            <a:avLst/>
          </a:prstGeom>
          <a:noFill/>
        </p:spPr>
        <p:txBody>
          <a:bodyPr wrap="none" rtlCol="0">
            <a:spAutoFit/>
          </a:bodyPr>
          <a:lstStyle/>
          <a:p>
            <a:r>
              <a:rPr lang="en-GB" sz="1400"/>
              <a:t>Source: US BLS</a:t>
            </a:r>
          </a:p>
        </p:txBody>
      </p:sp>
      <p:grpSp>
        <p:nvGrpSpPr>
          <p:cNvPr id="3" name="Group 2">
            <a:extLst>
              <a:ext uri="{FF2B5EF4-FFF2-40B4-BE49-F238E27FC236}">
                <a16:creationId xmlns:a16="http://schemas.microsoft.com/office/drawing/2014/main" id="{F644B6F9-CB5E-4213-8B6D-830B1AC295D0}"/>
              </a:ext>
            </a:extLst>
          </p:cNvPr>
          <p:cNvGrpSpPr/>
          <p:nvPr/>
        </p:nvGrpSpPr>
        <p:grpSpPr>
          <a:xfrm>
            <a:off x="442990" y="1606845"/>
            <a:ext cx="4504416" cy="2627216"/>
            <a:chOff x="442990" y="1606845"/>
            <a:chExt cx="4504416" cy="2627216"/>
          </a:xfrm>
        </p:grpSpPr>
        <p:pic>
          <p:nvPicPr>
            <p:cNvPr id="11" name="Image 3" descr="Une image contenant texte&#10;&#10;Description générée automatiquement">
              <a:extLst>
                <a:ext uri="{FF2B5EF4-FFF2-40B4-BE49-F238E27FC236}">
                  <a16:creationId xmlns:a16="http://schemas.microsoft.com/office/drawing/2014/main" id="{CFE40C85-BA00-4FFC-B306-F85198A4F94E}"/>
                </a:ext>
              </a:extLst>
            </p:cNvPr>
            <p:cNvPicPr>
              <a:picLocks noChangeAspect="1"/>
            </p:cNvPicPr>
            <p:nvPr/>
          </p:nvPicPr>
          <p:blipFill rotWithShape="1">
            <a:blip r:embed="rId5"/>
            <a:srcRect t="18606" r="23480" b="2676"/>
            <a:stretch/>
          </p:blipFill>
          <p:spPr>
            <a:xfrm>
              <a:off x="442990" y="1606845"/>
              <a:ext cx="4504416" cy="2262091"/>
            </a:xfrm>
            <a:prstGeom prst="rect">
              <a:avLst/>
            </a:prstGeom>
            <a:ln>
              <a:solidFill>
                <a:schemeClr val="accent1"/>
              </a:solidFill>
            </a:ln>
          </p:spPr>
        </p:pic>
        <p:sp>
          <p:nvSpPr>
            <p:cNvPr id="14" name="Espace réservé du pied de page 1">
              <a:extLst>
                <a:ext uri="{FF2B5EF4-FFF2-40B4-BE49-F238E27FC236}">
                  <a16:creationId xmlns:a16="http://schemas.microsoft.com/office/drawing/2014/main" id="{8391A3F1-BB9A-4948-BEB3-F6A0E20045B4}"/>
                </a:ext>
              </a:extLst>
            </p:cNvPr>
            <p:cNvSpPr txBox="1">
              <a:spLocks/>
            </p:cNvSpPr>
            <p:nvPr/>
          </p:nvSpPr>
          <p:spPr>
            <a:xfrm>
              <a:off x="1510496" y="3868936"/>
              <a:ext cx="3436910" cy="365125"/>
            </a:xfrm>
            <a:prstGeom prst="rect">
              <a:avLst/>
            </a:prstGeom>
            <a:ln>
              <a:noFill/>
            </a:ln>
          </p:spPr>
          <p:txBody>
            <a:bodyPr/>
            <a:lstStyle>
              <a:defPPr>
                <a:defRPr lang="fr-FR"/>
              </a:defPPr>
              <a:lvl1pPr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1pPr>
              <a:lvl2pPr marL="4572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2pPr>
              <a:lvl3pPr marL="9144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3pPr>
              <a:lvl4pPr marL="13716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4pPr>
              <a:lvl5pPr marL="18288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5pPr>
              <a:lvl6pPr marL="22860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6pPr>
              <a:lvl7pPr marL="27432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7pPr>
              <a:lvl8pPr marL="32004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8pPr>
              <a:lvl9pPr marL="36576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9pPr>
            </a:lstStyle>
            <a:p>
              <a:pPr algn="r"/>
              <a:r>
                <a:rPr lang="en-GB" sz="1200" i="1"/>
                <a:t>Source: Microsoft – Work Trend Index July 2021</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609601" y="274638"/>
            <a:ext cx="8748531" cy="800219"/>
          </a:xfrm>
        </p:spPr>
        <p:txBody>
          <a:bodyPr/>
          <a:lstStyle/>
          <a:p>
            <a:r>
              <a:rPr lang="fr-FR" err="1"/>
              <a:t>Worker</a:t>
            </a:r>
            <a:r>
              <a:rPr lang="fr-FR"/>
              <a:t> </a:t>
            </a:r>
            <a:r>
              <a:rPr lang="fr-FR" err="1"/>
              <a:t>shortages</a:t>
            </a:r>
            <a:r>
              <a:rPr lang="fr-FR"/>
              <a:t> </a:t>
            </a:r>
            <a:r>
              <a:rPr lang="fr-FR" err="1"/>
              <a:t>becomes</a:t>
            </a:r>
            <a:r>
              <a:rPr lang="fr-FR"/>
              <a:t> </a:t>
            </a:r>
            <a:r>
              <a:rPr lang="fr-FR" err="1"/>
              <a:t>number</a:t>
            </a:r>
            <a:r>
              <a:rPr lang="fr-FR"/>
              <a:t> 1 issue for </a:t>
            </a:r>
            <a:r>
              <a:rPr lang="fr-FR" err="1"/>
              <a:t>employers</a:t>
            </a:r>
            <a:endParaRPr lang="en-US"/>
          </a:p>
        </p:txBody>
      </p:sp>
      <p:sp>
        <p:nvSpPr>
          <p:cNvPr id="17" name="Espace réservé du texte 16"/>
          <p:cNvSpPr>
            <a:spLocks noGrp="1"/>
          </p:cNvSpPr>
          <p:nvPr>
            <p:ph type="body" sz="half" idx="13"/>
          </p:nvPr>
        </p:nvSpPr>
        <p:spPr>
          <a:xfrm>
            <a:off x="626533" y="718228"/>
            <a:ext cx="5572426" cy="369332"/>
          </a:xfrm>
        </p:spPr>
        <p:txBody>
          <a:bodyPr/>
          <a:lstStyle/>
          <a:p>
            <a:r>
              <a:rPr lang="en-US"/>
              <a:t>69% of employers report difficulties in hiring</a:t>
            </a: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3</a:t>
            </a:fld>
            <a:endParaRPr lang="en-US"/>
          </a:p>
        </p:txBody>
      </p:sp>
      <p:pic>
        <p:nvPicPr>
          <p:cNvPr id="8" name="Picture 7">
            <a:extLst>
              <a:ext uri="{FF2B5EF4-FFF2-40B4-BE49-F238E27FC236}">
                <a16:creationId xmlns:a16="http://schemas.microsoft.com/office/drawing/2014/main" id="{9BAE213F-C60E-4791-88D9-1980154698E5}"/>
              </a:ext>
            </a:extLst>
          </p:cNvPr>
          <p:cNvPicPr>
            <a:picLocks noChangeAspect="1"/>
          </p:cNvPicPr>
          <p:nvPr/>
        </p:nvPicPr>
        <p:blipFill>
          <a:blip r:embed="rId3"/>
          <a:stretch>
            <a:fillRect/>
          </a:stretch>
        </p:blipFill>
        <p:spPr>
          <a:xfrm>
            <a:off x="2995942" y="1155661"/>
            <a:ext cx="7882611" cy="5389913"/>
          </a:xfrm>
          <a:prstGeom prst="rect">
            <a:avLst/>
          </a:prstGeom>
          <a:ln>
            <a:solidFill>
              <a:schemeClr val="accent1"/>
            </a:solidFill>
          </a:ln>
        </p:spPr>
      </p:pic>
      <p:sp>
        <p:nvSpPr>
          <p:cNvPr id="9" name="TextBox 8">
            <a:extLst>
              <a:ext uri="{FF2B5EF4-FFF2-40B4-BE49-F238E27FC236}">
                <a16:creationId xmlns:a16="http://schemas.microsoft.com/office/drawing/2014/main" id="{95BD4F3D-95F0-4097-A27E-9589ABD9CD3E}"/>
              </a:ext>
            </a:extLst>
          </p:cNvPr>
          <p:cNvSpPr txBox="1"/>
          <p:nvPr/>
        </p:nvSpPr>
        <p:spPr>
          <a:xfrm>
            <a:off x="6096000" y="6598908"/>
            <a:ext cx="4742004" cy="307777"/>
          </a:xfrm>
          <a:prstGeom prst="rect">
            <a:avLst/>
          </a:prstGeom>
          <a:noFill/>
        </p:spPr>
        <p:txBody>
          <a:bodyPr wrap="none" rtlCol="0">
            <a:spAutoFit/>
          </a:bodyPr>
          <a:lstStyle/>
          <a:p>
            <a:r>
              <a:rPr lang="en-GB" sz="1400"/>
              <a:t>Source: Manpower Employment Outlook Survey Q4 2021</a:t>
            </a:r>
          </a:p>
        </p:txBody>
      </p:sp>
    </p:spTree>
    <p:extLst>
      <p:ext uri="{BB962C8B-B14F-4D97-AF65-F5344CB8AC3E}">
        <p14:creationId xmlns:p14="http://schemas.microsoft.com/office/powerpoint/2010/main" val="185093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a:t>Labour </a:t>
            </a:r>
            <a:r>
              <a:rPr lang="fr-FR" err="1"/>
              <a:t>shortages</a:t>
            </a:r>
            <a:r>
              <a:rPr lang="fr-FR"/>
              <a:t> affect all </a:t>
            </a:r>
            <a:r>
              <a:rPr lang="fr-FR" err="1"/>
              <a:t>sectors</a:t>
            </a:r>
            <a:endParaRPr lang="en-US"/>
          </a:p>
        </p:txBody>
      </p:sp>
      <p:sp>
        <p:nvSpPr>
          <p:cNvPr id="17" name="Espace réservé du texte 16"/>
          <p:cNvSpPr>
            <a:spLocks noGrp="1"/>
          </p:cNvSpPr>
          <p:nvPr>
            <p:ph type="body" sz="half" idx="13"/>
          </p:nvPr>
        </p:nvSpPr>
        <p:spPr>
          <a:xfrm>
            <a:off x="626533" y="718228"/>
            <a:ext cx="5572426" cy="369332"/>
          </a:xfrm>
        </p:spPr>
        <p:txBody>
          <a:bodyPr/>
          <a:lstStyle/>
          <a:p>
            <a:r>
              <a:rPr lang="en-US"/>
              <a:t>No signs of slowing down</a:t>
            </a: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4</a:t>
            </a:fld>
            <a:endParaRPr lang="en-US"/>
          </a:p>
        </p:txBody>
      </p:sp>
      <p:graphicFrame>
        <p:nvGraphicFramePr>
          <p:cNvPr id="8" name="Chart 7">
            <a:extLst>
              <a:ext uri="{FF2B5EF4-FFF2-40B4-BE49-F238E27FC236}">
                <a16:creationId xmlns:a16="http://schemas.microsoft.com/office/drawing/2014/main" id="{C80CEE4B-466F-41DF-98B3-DB54B581CC54}"/>
              </a:ext>
            </a:extLst>
          </p:cNvPr>
          <p:cNvGraphicFramePr>
            <a:graphicFrameLocks/>
          </p:cNvGraphicFramePr>
          <p:nvPr>
            <p:extLst>
              <p:ext uri="{D42A27DB-BD31-4B8C-83A1-F6EECF244321}">
                <p14:modId xmlns:p14="http://schemas.microsoft.com/office/powerpoint/2010/main" val="2070169078"/>
              </p:ext>
            </p:extLst>
          </p:nvPr>
        </p:nvGraphicFramePr>
        <p:xfrm>
          <a:off x="1150886" y="1356014"/>
          <a:ext cx="10299123" cy="428971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7CCEC70-1D94-4D71-B9A5-0DAF6910CED5}"/>
              </a:ext>
            </a:extLst>
          </p:cNvPr>
          <p:cNvSpPr txBox="1"/>
          <p:nvPr/>
        </p:nvSpPr>
        <p:spPr>
          <a:xfrm>
            <a:off x="9906000" y="5700592"/>
            <a:ext cx="1518364" cy="307777"/>
          </a:xfrm>
          <a:prstGeom prst="rect">
            <a:avLst/>
          </a:prstGeom>
          <a:noFill/>
        </p:spPr>
        <p:txBody>
          <a:bodyPr wrap="none" rtlCol="0">
            <a:spAutoFit/>
          </a:bodyPr>
          <a:lstStyle/>
          <a:p>
            <a:r>
              <a:rPr lang="en-GB" sz="1400"/>
              <a:t>Source: Eurostat</a:t>
            </a:r>
          </a:p>
        </p:txBody>
      </p:sp>
    </p:spTree>
    <p:extLst>
      <p:ext uri="{BB962C8B-B14F-4D97-AF65-F5344CB8AC3E}">
        <p14:creationId xmlns:p14="http://schemas.microsoft.com/office/powerpoint/2010/main" val="50725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609601" y="274638"/>
            <a:ext cx="10525245" cy="446276"/>
          </a:xfrm>
        </p:spPr>
        <p:txBody>
          <a:bodyPr/>
          <a:lstStyle/>
          <a:p>
            <a:r>
              <a:rPr lang="fr-FR"/>
              <a:t>Employment </a:t>
            </a:r>
            <a:r>
              <a:rPr lang="fr-FR" err="1"/>
              <a:t>loss</a:t>
            </a:r>
            <a:r>
              <a:rPr lang="fr-FR"/>
              <a:t> </a:t>
            </a:r>
            <a:r>
              <a:rPr lang="fr-FR" err="1"/>
              <a:t>mostly</a:t>
            </a:r>
            <a:r>
              <a:rPr lang="fr-FR"/>
              <a:t> </a:t>
            </a:r>
            <a:r>
              <a:rPr lang="fr-FR" err="1"/>
              <a:t>shifted</a:t>
            </a:r>
            <a:r>
              <a:rPr lang="fr-FR"/>
              <a:t> to </a:t>
            </a:r>
            <a:r>
              <a:rPr lang="fr-FR" err="1"/>
              <a:t>inactivity</a:t>
            </a:r>
            <a:endParaRPr lang="en-US"/>
          </a:p>
        </p:txBody>
      </p:sp>
      <p:sp>
        <p:nvSpPr>
          <p:cNvPr id="17" name="Espace réservé du texte 16"/>
          <p:cNvSpPr>
            <a:spLocks noGrp="1"/>
          </p:cNvSpPr>
          <p:nvPr>
            <p:ph type="body" sz="half" idx="13"/>
          </p:nvPr>
        </p:nvSpPr>
        <p:spPr>
          <a:xfrm>
            <a:off x="626532" y="718228"/>
            <a:ext cx="6653943" cy="646331"/>
          </a:xfrm>
        </p:spPr>
        <p:txBody>
          <a:bodyPr/>
          <a:lstStyle/>
          <a:p>
            <a:r>
              <a:rPr lang="en-US"/>
              <a:t>Only 30% of lost employment turned to unemployment</a:t>
            </a:r>
          </a:p>
        </p:txBody>
      </p:sp>
      <p:sp>
        <p:nvSpPr>
          <p:cNvPr id="16" name="Espace réservé du texte 15"/>
          <p:cNvSpPr>
            <a:spLocks noGrp="1"/>
          </p:cNvSpPr>
          <p:nvPr>
            <p:ph type="body" sz="quarter" idx="14"/>
          </p:nvPr>
        </p:nvSpPr>
        <p:spPr>
          <a:xfrm>
            <a:off x="626533" y="1866900"/>
            <a:ext cx="10068984" cy="276999"/>
          </a:xfrm>
        </p:spPr>
        <p:txBody>
          <a:bodyPr/>
          <a:lstStyle/>
          <a:p>
            <a:endParaRPr lang="fr-F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5</a:t>
            </a:fld>
            <a:endParaRPr lang="en-US"/>
          </a:p>
        </p:txBody>
      </p:sp>
      <p:pic>
        <p:nvPicPr>
          <p:cNvPr id="8" name="Picture 7">
            <a:extLst>
              <a:ext uri="{FF2B5EF4-FFF2-40B4-BE49-F238E27FC236}">
                <a16:creationId xmlns:a16="http://schemas.microsoft.com/office/drawing/2014/main" id="{B09BA2E6-E422-4C85-AE21-0B49FC9EE0E4}"/>
              </a:ext>
            </a:extLst>
          </p:cNvPr>
          <p:cNvPicPr>
            <a:picLocks noChangeAspect="1"/>
          </p:cNvPicPr>
          <p:nvPr/>
        </p:nvPicPr>
        <p:blipFill>
          <a:blip r:embed="rId3"/>
          <a:stretch>
            <a:fillRect/>
          </a:stretch>
        </p:blipFill>
        <p:spPr>
          <a:xfrm>
            <a:off x="1762125" y="1195387"/>
            <a:ext cx="8667750" cy="4467225"/>
          </a:xfrm>
          <a:prstGeom prst="rect">
            <a:avLst/>
          </a:prstGeom>
          <a:ln>
            <a:solidFill>
              <a:schemeClr val="accent1"/>
            </a:solidFill>
          </a:ln>
        </p:spPr>
      </p:pic>
      <p:sp>
        <p:nvSpPr>
          <p:cNvPr id="9" name="TextBox 8">
            <a:extLst>
              <a:ext uri="{FF2B5EF4-FFF2-40B4-BE49-F238E27FC236}">
                <a16:creationId xmlns:a16="http://schemas.microsoft.com/office/drawing/2014/main" id="{A8E61AC4-C9F7-4462-8972-C6131FBC5B38}"/>
              </a:ext>
            </a:extLst>
          </p:cNvPr>
          <p:cNvSpPr txBox="1"/>
          <p:nvPr/>
        </p:nvSpPr>
        <p:spPr>
          <a:xfrm>
            <a:off x="4884387" y="6134175"/>
            <a:ext cx="5508239" cy="307777"/>
          </a:xfrm>
          <a:prstGeom prst="rect">
            <a:avLst/>
          </a:prstGeom>
          <a:noFill/>
        </p:spPr>
        <p:txBody>
          <a:bodyPr wrap="none" rtlCol="0">
            <a:spAutoFit/>
          </a:bodyPr>
          <a:lstStyle/>
          <a:p>
            <a:r>
              <a:rPr lang="en-GB" sz="1400"/>
              <a:t>Source: ILO Monitor – COVID-19 and the world of work (7</a:t>
            </a:r>
            <a:r>
              <a:rPr lang="en-GB" sz="1400" baseline="30000"/>
              <a:t>th</a:t>
            </a:r>
            <a:r>
              <a:rPr lang="en-GB" sz="1400"/>
              <a:t> edition)</a:t>
            </a:r>
          </a:p>
        </p:txBody>
      </p:sp>
    </p:spTree>
    <p:extLst>
      <p:ext uri="{BB962C8B-B14F-4D97-AF65-F5344CB8AC3E}">
        <p14:creationId xmlns:p14="http://schemas.microsoft.com/office/powerpoint/2010/main" val="207360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err="1"/>
              <a:t>What</a:t>
            </a:r>
            <a:r>
              <a:rPr lang="fr-FR"/>
              <a:t> </a:t>
            </a:r>
            <a:r>
              <a:rPr lang="fr-FR" err="1"/>
              <a:t>keeps</a:t>
            </a:r>
            <a:r>
              <a:rPr lang="fr-FR"/>
              <a:t> people </a:t>
            </a:r>
            <a:r>
              <a:rPr lang="fr-FR" err="1"/>
              <a:t>away</a:t>
            </a:r>
            <a:r>
              <a:rPr lang="fr-FR"/>
              <a:t> </a:t>
            </a:r>
            <a:r>
              <a:rPr lang="fr-FR" err="1"/>
              <a:t>from</a:t>
            </a:r>
            <a:r>
              <a:rPr lang="fr-FR"/>
              <a:t> </a:t>
            </a:r>
            <a:r>
              <a:rPr lang="fr-FR" err="1"/>
              <a:t>work</a:t>
            </a:r>
            <a:r>
              <a:rPr lang="fr-FR"/>
              <a:t>?</a:t>
            </a:r>
            <a:endParaRPr lang="en-US"/>
          </a:p>
        </p:txBody>
      </p:sp>
      <p:sp>
        <p:nvSpPr>
          <p:cNvPr id="17" name="Espace réservé du texte 16"/>
          <p:cNvSpPr>
            <a:spLocks noGrp="1"/>
          </p:cNvSpPr>
          <p:nvPr>
            <p:ph type="body" sz="half" idx="13"/>
          </p:nvPr>
        </p:nvSpPr>
        <p:spPr>
          <a:xfrm>
            <a:off x="626533" y="718228"/>
            <a:ext cx="5572426" cy="369332"/>
          </a:xfrm>
        </p:spPr>
        <p:txBody>
          <a:bodyPr/>
          <a:lstStyle/>
          <a:p>
            <a:r>
              <a:rPr lang="en-US"/>
              <a:t>Expectations have changed</a:t>
            </a:r>
          </a:p>
        </p:txBody>
      </p:sp>
      <p:sp>
        <p:nvSpPr>
          <p:cNvPr id="16" name="Espace réservé du texte 15"/>
          <p:cNvSpPr>
            <a:spLocks noGrp="1"/>
          </p:cNvSpPr>
          <p:nvPr>
            <p:ph type="body" sz="quarter" idx="14"/>
          </p:nvPr>
        </p:nvSpPr>
        <p:spPr>
          <a:xfrm>
            <a:off x="626533" y="1866900"/>
            <a:ext cx="10068984" cy="498598"/>
          </a:xfrm>
        </p:spPr>
        <p:txBody>
          <a:bodyPr/>
          <a:lstStyle/>
          <a:p>
            <a:endParaRPr lang="fr-FR"/>
          </a:p>
          <a:p>
            <a:endParaRPr lang="fr-F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6</a:t>
            </a:fld>
            <a:endParaRPr lang="en-US"/>
          </a:p>
        </p:txBody>
      </p:sp>
      <p:pic>
        <p:nvPicPr>
          <p:cNvPr id="8" name="Picture 7">
            <a:extLst>
              <a:ext uri="{FF2B5EF4-FFF2-40B4-BE49-F238E27FC236}">
                <a16:creationId xmlns:a16="http://schemas.microsoft.com/office/drawing/2014/main" id="{B2A38CEC-A342-4D65-BBE3-00522CADF19B}"/>
              </a:ext>
            </a:extLst>
          </p:cNvPr>
          <p:cNvPicPr>
            <a:picLocks noChangeAspect="1"/>
          </p:cNvPicPr>
          <p:nvPr/>
        </p:nvPicPr>
        <p:blipFill rotWithShape="1">
          <a:blip r:embed="rId3"/>
          <a:srcRect b="8379"/>
          <a:stretch/>
        </p:blipFill>
        <p:spPr>
          <a:xfrm>
            <a:off x="856384" y="1243013"/>
            <a:ext cx="4438650" cy="4005644"/>
          </a:xfrm>
          <a:prstGeom prst="rect">
            <a:avLst/>
          </a:prstGeom>
          <a:ln>
            <a:solidFill>
              <a:schemeClr val="accent1"/>
            </a:solidFill>
          </a:ln>
        </p:spPr>
      </p:pic>
      <p:pic>
        <p:nvPicPr>
          <p:cNvPr id="9" name="Picture 8">
            <a:extLst>
              <a:ext uri="{FF2B5EF4-FFF2-40B4-BE49-F238E27FC236}">
                <a16:creationId xmlns:a16="http://schemas.microsoft.com/office/drawing/2014/main" id="{EC1BA1E1-3CA3-44E4-BE16-D7CB69C9067B}"/>
              </a:ext>
            </a:extLst>
          </p:cNvPr>
          <p:cNvPicPr>
            <a:picLocks noChangeAspect="1"/>
          </p:cNvPicPr>
          <p:nvPr/>
        </p:nvPicPr>
        <p:blipFill>
          <a:blip r:embed="rId4"/>
          <a:stretch>
            <a:fillRect/>
          </a:stretch>
        </p:blipFill>
        <p:spPr>
          <a:xfrm>
            <a:off x="5573184" y="1805420"/>
            <a:ext cx="6057900" cy="2762250"/>
          </a:xfrm>
          <a:prstGeom prst="rect">
            <a:avLst/>
          </a:prstGeom>
          <a:ln>
            <a:solidFill>
              <a:schemeClr val="accent1"/>
            </a:solidFill>
          </a:ln>
        </p:spPr>
      </p:pic>
      <p:sp>
        <p:nvSpPr>
          <p:cNvPr id="10" name="TextBox 9">
            <a:extLst>
              <a:ext uri="{FF2B5EF4-FFF2-40B4-BE49-F238E27FC236}">
                <a16:creationId xmlns:a16="http://schemas.microsoft.com/office/drawing/2014/main" id="{20BDA65E-F5D8-4D9B-A585-4E50D06D67A7}"/>
              </a:ext>
            </a:extLst>
          </p:cNvPr>
          <p:cNvSpPr txBox="1"/>
          <p:nvPr/>
        </p:nvSpPr>
        <p:spPr>
          <a:xfrm>
            <a:off x="7636515" y="5144285"/>
            <a:ext cx="3573351" cy="307777"/>
          </a:xfrm>
          <a:prstGeom prst="rect">
            <a:avLst/>
          </a:prstGeom>
          <a:noFill/>
        </p:spPr>
        <p:txBody>
          <a:bodyPr wrap="none" rtlCol="0">
            <a:spAutoFit/>
          </a:bodyPr>
          <a:lstStyle/>
          <a:p>
            <a:r>
              <a:rPr lang="en-GB" sz="1400"/>
              <a:t>Source: Randstad Workforce Monitor 2021</a:t>
            </a:r>
          </a:p>
        </p:txBody>
      </p:sp>
      <p:sp>
        <p:nvSpPr>
          <p:cNvPr id="11" name="TextBox 10">
            <a:extLst>
              <a:ext uri="{FF2B5EF4-FFF2-40B4-BE49-F238E27FC236}">
                <a16:creationId xmlns:a16="http://schemas.microsoft.com/office/drawing/2014/main" id="{C3024D2B-F4D4-4436-8885-3A2BA5ABED89}"/>
              </a:ext>
            </a:extLst>
          </p:cNvPr>
          <p:cNvSpPr txBox="1"/>
          <p:nvPr/>
        </p:nvSpPr>
        <p:spPr>
          <a:xfrm>
            <a:off x="777434" y="5248657"/>
            <a:ext cx="4685433" cy="523220"/>
          </a:xfrm>
          <a:prstGeom prst="rect">
            <a:avLst/>
          </a:prstGeom>
          <a:noFill/>
        </p:spPr>
        <p:txBody>
          <a:bodyPr wrap="square" rtlCol="0">
            <a:spAutoFit/>
          </a:bodyPr>
          <a:lstStyle/>
          <a:p>
            <a:r>
              <a:rPr lang="en-GB" sz="1400"/>
              <a:t>Source: Engagement and Retention Report, Achievers Workforce Institute </a:t>
            </a:r>
          </a:p>
        </p:txBody>
      </p:sp>
    </p:spTree>
    <p:extLst>
      <p:ext uri="{BB962C8B-B14F-4D97-AF65-F5344CB8AC3E}">
        <p14:creationId xmlns:p14="http://schemas.microsoft.com/office/powerpoint/2010/main" val="88011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E0668-E948-4932-942B-CF77C84D66F5}"/>
              </a:ext>
            </a:extLst>
          </p:cNvPr>
          <p:cNvSpPr/>
          <p:nvPr/>
        </p:nvSpPr>
        <p:spPr>
          <a:xfrm>
            <a:off x="237744" y="1215700"/>
            <a:ext cx="11452409" cy="4550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23CBAC2-EC22-4922-B107-9A973C3F12B7}"/>
              </a:ext>
            </a:extLst>
          </p:cNvPr>
          <p:cNvSpPr>
            <a:spLocks noGrp="1"/>
          </p:cNvSpPr>
          <p:nvPr>
            <p:ph type="title"/>
          </p:nvPr>
        </p:nvSpPr>
        <p:spPr>
          <a:xfrm>
            <a:off x="609601" y="274638"/>
            <a:ext cx="10068984" cy="800219"/>
          </a:xfrm>
        </p:spPr>
        <p:txBody>
          <a:bodyPr/>
          <a:lstStyle/>
          <a:p>
            <a:r>
              <a:rPr lang="fr-FR"/>
              <a:t>A </a:t>
            </a:r>
            <a:r>
              <a:rPr lang="en-US"/>
              <a:t>“</a:t>
            </a:r>
            <a:r>
              <a:rPr lang="fr-FR"/>
              <a:t>Great </a:t>
            </a:r>
            <a:r>
              <a:rPr lang="fr-FR" err="1"/>
              <a:t>Re-Evaluation</a:t>
            </a:r>
            <a:r>
              <a:rPr lang="en-US"/>
              <a:t>”</a:t>
            </a:r>
            <a:r>
              <a:rPr lang="fr-FR"/>
              <a:t> </a:t>
            </a:r>
            <a:r>
              <a:rPr lang="fr-FR" err="1"/>
              <a:t>rather</a:t>
            </a:r>
            <a:r>
              <a:rPr lang="fr-FR"/>
              <a:t> </a:t>
            </a:r>
            <a:r>
              <a:rPr lang="fr-FR" err="1"/>
              <a:t>than</a:t>
            </a:r>
            <a:r>
              <a:rPr lang="fr-FR"/>
              <a:t> a </a:t>
            </a:r>
            <a:r>
              <a:rPr lang="en-US"/>
              <a:t>“</a:t>
            </a:r>
            <a:r>
              <a:rPr lang="fr-FR"/>
              <a:t>Great </a:t>
            </a:r>
            <a:r>
              <a:rPr lang="fr-FR" err="1"/>
              <a:t>Resignation</a:t>
            </a:r>
            <a:r>
              <a:rPr lang="en-US"/>
              <a:t>”</a:t>
            </a:r>
            <a:endParaRPr lang="en-BE"/>
          </a:p>
        </p:txBody>
      </p:sp>
      <p:sp>
        <p:nvSpPr>
          <p:cNvPr id="3" name="Text Placeholder 2">
            <a:extLst>
              <a:ext uri="{FF2B5EF4-FFF2-40B4-BE49-F238E27FC236}">
                <a16:creationId xmlns:a16="http://schemas.microsoft.com/office/drawing/2014/main" id="{4677CE53-A32B-456B-9282-2F2189CCAE54}"/>
              </a:ext>
            </a:extLst>
          </p:cNvPr>
          <p:cNvSpPr>
            <a:spLocks noGrp="1"/>
          </p:cNvSpPr>
          <p:nvPr>
            <p:ph type="body" sz="half" idx="13"/>
          </p:nvPr>
        </p:nvSpPr>
        <p:spPr>
          <a:xfrm>
            <a:off x="626820" y="784977"/>
            <a:ext cx="7429901" cy="369332"/>
          </a:xfrm>
        </p:spPr>
        <p:txBody>
          <a:bodyPr/>
          <a:lstStyle/>
          <a:p>
            <a:r>
              <a:rPr lang="en-US"/>
              <a:t>Money is no longer the only motivation in work</a:t>
            </a:r>
          </a:p>
        </p:txBody>
      </p:sp>
      <p:sp>
        <p:nvSpPr>
          <p:cNvPr id="6" name="Slide Number Placeholder 5">
            <a:extLst>
              <a:ext uri="{FF2B5EF4-FFF2-40B4-BE49-F238E27FC236}">
                <a16:creationId xmlns:a16="http://schemas.microsoft.com/office/drawing/2014/main" id="{D773C050-746C-48DA-82E5-E79231D84776}"/>
              </a:ext>
            </a:extLst>
          </p:cNvPr>
          <p:cNvSpPr>
            <a:spLocks noGrp="1"/>
          </p:cNvSpPr>
          <p:nvPr>
            <p:ph type="sldNum" sz="quarter" idx="12"/>
          </p:nvPr>
        </p:nvSpPr>
        <p:spPr/>
        <p:txBody>
          <a:bodyPr/>
          <a:lstStyle/>
          <a:p>
            <a:fld id="{0778A055-9CE0-514E-8D36-1A2B7DE83576}" type="slidenum">
              <a:rPr lang="en-US" smtClean="0"/>
              <a:pPr/>
              <a:t>7</a:t>
            </a:fld>
            <a:endParaRPr lang="en-US"/>
          </a:p>
        </p:txBody>
      </p:sp>
      <p:pic>
        <p:nvPicPr>
          <p:cNvPr id="8" name="Picture 7">
            <a:extLst>
              <a:ext uri="{FF2B5EF4-FFF2-40B4-BE49-F238E27FC236}">
                <a16:creationId xmlns:a16="http://schemas.microsoft.com/office/drawing/2014/main" id="{78EDACA9-8786-4B9C-A4AB-A3CED34935C6}"/>
              </a:ext>
            </a:extLst>
          </p:cNvPr>
          <p:cNvPicPr>
            <a:picLocks noChangeAspect="1"/>
          </p:cNvPicPr>
          <p:nvPr/>
        </p:nvPicPr>
        <p:blipFill>
          <a:blip r:embed="rId3"/>
          <a:stretch>
            <a:fillRect/>
          </a:stretch>
        </p:blipFill>
        <p:spPr>
          <a:xfrm>
            <a:off x="7606557" y="3117095"/>
            <a:ext cx="4027291" cy="1104542"/>
          </a:xfrm>
          <a:prstGeom prst="rect">
            <a:avLst/>
          </a:prstGeom>
        </p:spPr>
      </p:pic>
      <p:pic>
        <p:nvPicPr>
          <p:cNvPr id="10" name="Picture 9">
            <a:extLst>
              <a:ext uri="{FF2B5EF4-FFF2-40B4-BE49-F238E27FC236}">
                <a16:creationId xmlns:a16="http://schemas.microsoft.com/office/drawing/2014/main" id="{62E5D052-004F-4864-8C0D-C38B77304A81}"/>
              </a:ext>
            </a:extLst>
          </p:cNvPr>
          <p:cNvPicPr>
            <a:picLocks noChangeAspect="1"/>
          </p:cNvPicPr>
          <p:nvPr/>
        </p:nvPicPr>
        <p:blipFill rotWithShape="1">
          <a:blip r:embed="rId4"/>
          <a:srcRect b="51822"/>
          <a:stretch/>
        </p:blipFill>
        <p:spPr>
          <a:xfrm>
            <a:off x="7606557" y="1894318"/>
            <a:ext cx="4055829" cy="909471"/>
          </a:xfrm>
          <a:prstGeom prst="rect">
            <a:avLst/>
          </a:prstGeom>
        </p:spPr>
      </p:pic>
      <p:pic>
        <p:nvPicPr>
          <p:cNvPr id="12" name="Picture 11">
            <a:extLst>
              <a:ext uri="{FF2B5EF4-FFF2-40B4-BE49-F238E27FC236}">
                <a16:creationId xmlns:a16="http://schemas.microsoft.com/office/drawing/2014/main" id="{40EA4BE6-D554-4EB7-94B2-86AB21209488}"/>
              </a:ext>
            </a:extLst>
          </p:cNvPr>
          <p:cNvPicPr>
            <a:picLocks noChangeAspect="1"/>
          </p:cNvPicPr>
          <p:nvPr/>
        </p:nvPicPr>
        <p:blipFill>
          <a:blip r:embed="rId5"/>
          <a:stretch>
            <a:fillRect/>
          </a:stretch>
        </p:blipFill>
        <p:spPr>
          <a:xfrm>
            <a:off x="7606557" y="4464600"/>
            <a:ext cx="4015444" cy="1177700"/>
          </a:xfrm>
          <a:prstGeom prst="rect">
            <a:avLst/>
          </a:prstGeom>
        </p:spPr>
      </p:pic>
      <p:pic>
        <p:nvPicPr>
          <p:cNvPr id="14" name="Picture 13">
            <a:extLst>
              <a:ext uri="{FF2B5EF4-FFF2-40B4-BE49-F238E27FC236}">
                <a16:creationId xmlns:a16="http://schemas.microsoft.com/office/drawing/2014/main" id="{0621CCEC-F525-4A40-A708-16013FA72426}"/>
              </a:ext>
            </a:extLst>
          </p:cNvPr>
          <p:cNvPicPr>
            <a:picLocks noChangeAspect="1"/>
          </p:cNvPicPr>
          <p:nvPr/>
        </p:nvPicPr>
        <p:blipFill rotWithShape="1">
          <a:blip r:embed="rId6"/>
          <a:srcRect l="3986" t="5368"/>
          <a:stretch/>
        </p:blipFill>
        <p:spPr>
          <a:xfrm>
            <a:off x="322225" y="1462488"/>
            <a:ext cx="7284332" cy="4303311"/>
          </a:xfrm>
          <a:prstGeom prst="rect">
            <a:avLst/>
          </a:prstGeom>
        </p:spPr>
      </p:pic>
      <p:sp>
        <p:nvSpPr>
          <p:cNvPr id="11" name="TextBox 10">
            <a:extLst>
              <a:ext uri="{FF2B5EF4-FFF2-40B4-BE49-F238E27FC236}">
                <a16:creationId xmlns:a16="http://schemas.microsoft.com/office/drawing/2014/main" id="{109A9F86-F02B-45AD-9C01-B91CEAF41586}"/>
              </a:ext>
            </a:extLst>
          </p:cNvPr>
          <p:cNvSpPr txBox="1"/>
          <p:nvPr/>
        </p:nvSpPr>
        <p:spPr>
          <a:xfrm>
            <a:off x="4392568" y="6153432"/>
            <a:ext cx="6427978" cy="307777"/>
          </a:xfrm>
          <a:prstGeom prst="rect">
            <a:avLst/>
          </a:prstGeom>
          <a:noFill/>
        </p:spPr>
        <p:txBody>
          <a:bodyPr wrap="none" rtlCol="0">
            <a:spAutoFit/>
          </a:bodyPr>
          <a:lstStyle/>
          <a:p>
            <a:r>
              <a:rPr lang="en-GB" sz="1400"/>
              <a:t>Source: The Adecco Group – Resetting Normal: Defining the New Era of Work </a:t>
            </a:r>
          </a:p>
        </p:txBody>
      </p:sp>
    </p:spTree>
    <p:extLst>
      <p:ext uri="{BB962C8B-B14F-4D97-AF65-F5344CB8AC3E}">
        <p14:creationId xmlns:p14="http://schemas.microsoft.com/office/powerpoint/2010/main" val="382274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FE285B-E793-4C5B-894D-2C5BFE3C4472}"/>
              </a:ext>
            </a:extLst>
          </p:cNvPr>
          <p:cNvSpPr>
            <a:spLocks noGrp="1"/>
          </p:cNvSpPr>
          <p:nvPr>
            <p:ph type="title"/>
          </p:nvPr>
        </p:nvSpPr>
        <p:spPr>
          <a:xfrm>
            <a:off x="609601" y="274638"/>
            <a:ext cx="8660129" cy="800219"/>
          </a:xfrm>
        </p:spPr>
        <p:txBody>
          <a:bodyPr/>
          <a:lstStyle/>
          <a:p>
            <a:pPr marL="0" marR="0" lvl="0" indent="0" defTabSz="457200" rtl="0" eaLnBrk="1" fontAlgn="base" latinLnBrk="0" hangingPunct="1">
              <a:lnSpc>
                <a:spcPct val="100000"/>
              </a:lnSpc>
              <a:spcBef>
                <a:spcPct val="0"/>
              </a:spcBef>
              <a:spcAft>
                <a:spcPct val="0"/>
              </a:spcAft>
              <a:tabLst/>
              <a:defRPr/>
            </a:pPr>
            <a:r>
              <a:rPr kumimoji="0" lang="en-US" sz="2300" b="0" i="0" u="none" strike="noStrike" kern="1200" cap="none" spc="0" normalizeH="0" baseline="0" noProof="0">
                <a:ln>
                  <a:noFill/>
                </a:ln>
                <a:solidFill>
                  <a:srgbClr val="008792"/>
                </a:solidFill>
                <a:effectLst/>
                <a:uLnTx/>
                <a:uFillTx/>
                <a:latin typeface="Museo Sans 900"/>
                <a:ea typeface="ＭＳ Ｐゴシック" pitchFamily="8" charset="-128"/>
              </a:rPr>
              <a:t>How </a:t>
            </a:r>
            <a:r>
              <a:rPr lang="en-US">
                <a:solidFill>
                  <a:srgbClr val="008792"/>
                </a:solidFill>
              </a:rPr>
              <a:t>can</a:t>
            </a:r>
            <a:r>
              <a:rPr kumimoji="0" lang="en-US" sz="2300" b="0" i="0" u="none" strike="noStrike" kern="1200" cap="none" spc="0" normalizeH="0" baseline="0" noProof="0">
                <a:ln>
                  <a:noFill/>
                </a:ln>
                <a:solidFill>
                  <a:srgbClr val="008792"/>
                </a:solidFill>
                <a:effectLst/>
                <a:uLnTx/>
                <a:uFillTx/>
                <a:latin typeface="Museo Sans 900"/>
                <a:ea typeface="ＭＳ Ｐゴシック" pitchFamily="8" charset="-128"/>
              </a:rPr>
              <a:t> the HR Services industry </a:t>
            </a:r>
            <a:r>
              <a:rPr lang="en-US">
                <a:solidFill>
                  <a:srgbClr val="008792"/>
                </a:solidFill>
              </a:rPr>
              <a:t>create more value?</a:t>
            </a:r>
            <a:endParaRPr lang="en-BE">
              <a:solidFill>
                <a:schemeClr val="tx2"/>
              </a:solidFill>
              <a:cs typeface="+mj-cs"/>
            </a:endParaRPr>
          </a:p>
        </p:txBody>
      </p:sp>
      <p:sp>
        <p:nvSpPr>
          <p:cNvPr id="3" name="Espace réservé du texte 2">
            <a:extLst>
              <a:ext uri="{FF2B5EF4-FFF2-40B4-BE49-F238E27FC236}">
                <a16:creationId xmlns:a16="http://schemas.microsoft.com/office/drawing/2014/main" id="{3BEB4BDA-7FF7-430B-A331-D89D9A7547F4}"/>
              </a:ext>
            </a:extLst>
          </p:cNvPr>
          <p:cNvSpPr>
            <a:spLocks noGrp="1"/>
          </p:cNvSpPr>
          <p:nvPr>
            <p:ph type="body" sz="half" idx="13"/>
          </p:nvPr>
        </p:nvSpPr>
        <p:spPr>
          <a:xfrm>
            <a:off x="626820" y="680202"/>
            <a:ext cx="7429901" cy="369332"/>
          </a:xfrm>
        </p:spPr>
        <p:txBody>
          <a:bodyPr/>
          <a:lstStyle/>
          <a:p>
            <a:r>
              <a:rPr lang="en-GB">
                <a:solidFill>
                  <a:schemeClr val="tx1"/>
                </a:solidFill>
              </a:rPr>
              <a:t>The HR Services industry…</a:t>
            </a:r>
            <a:endParaRPr lang="en-BE">
              <a:solidFill>
                <a:schemeClr val="tx1"/>
              </a:solidFill>
            </a:endParaRPr>
          </a:p>
        </p:txBody>
      </p:sp>
      <p:grpSp>
        <p:nvGrpSpPr>
          <p:cNvPr id="20" name="Group 19">
            <a:extLst>
              <a:ext uri="{FF2B5EF4-FFF2-40B4-BE49-F238E27FC236}">
                <a16:creationId xmlns:a16="http://schemas.microsoft.com/office/drawing/2014/main" id="{942E32AB-0BB7-40B7-A7B6-6FBD4AE2E5C6}"/>
              </a:ext>
            </a:extLst>
          </p:cNvPr>
          <p:cNvGrpSpPr/>
          <p:nvPr/>
        </p:nvGrpSpPr>
        <p:grpSpPr>
          <a:xfrm>
            <a:off x="1860558" y="1058371"/>
            <a:ext cx="9646823" cy="1038441"/>
            <a:chOff x="1860558" y="1058371"/>
            <a:chExt cx="9646823" cy="1038441"/>
          </a:xfrm>
        </p:grpSpPr>
        <p:sp>
          <p:nvSpPr>
            <p:cNvPr id="7" name="TextBox 30">
              <a:extLst>
                <a:ext uri="{FF2B5EF4-FFF2-40B4-BE49-F238E27FC236}">
                  <a16:creationId xmlns:a16="http://schemas.microsoft.com/office/drawing/2014/main" id="{A55CD52B-7393-4E27-A771-B101CC8EA696}"/>
                </a:ext>
              </a:extLst>
            </p:cNvPr>
            <p:cNvSpPr txBox="1"/>
            <p:nvPr/>
          </p:nvSpPr>
          <p:spPr>
            <a:xfrm>
              <a:off x="3531479" y="1058371"/>
              <a:ext cx="5450595" cy="369332"/>
            </a:xfrm>
            <a:prstGeom prst="rect">
              <a:avLst/>
            </a:prstGeom>
            <a:noFill/>
          </p:spPr>
          <p:txBody>
            <a:bodyPr wrap="square" lIns="36000" rIns="36000" rtlCol="0">
              <a:spAutoFit/>
            </a:bodyPr>
            <a:lstStyle/>
            <a:p>
              <a:r>
                <a:rPr lang="en-GB" b="1">
                  <a:solidFill>
                    <a:schemeClr val="accent1"/>
                  </a:solidFill>
                  <a:latin typeface="Calibri" panose="020F0502020204030204" pitchFamily="34" charset="0"/>
                  <a:ea typeface="Calibri" panose="020F0502020204030204" pitchFamily="34" charset="0"/>
                  <a:cs typeface="Times New Roman" panose="02020603050405020304" pitchFamily="18" charset="0"/>
                </a:rPr>
                <a:t>Supports the transition to new economies</a:t>
              </a:r>
              <a:endParaRPr lang="en-AU">
                <a:solidFill>
                  <a:schemeClr val="accent1"/>
                </a:solidFill>
                <a:latin typeface="+mj-lt"/>
              </a:endParaRPr>
            </a:p>
          </p:txBody>
        </p:sp>
        <p:sp>
          <p:nvSpPr>
            <p:cNvPr id="8" name="TextBox 31">
              <a:extLst>
                <a:ext uri="{FF2B5EF4-FFF2-40B4-BE49-F238E27FC236}">
                  <a16:creationId xmlns:a16="http://schemas.microsoft.com/office/drawing/2014/main" id="{F8BC31B2-8DD1-43C5-9398-A4A82B925EED}"/>
                </a:ext>
              </a:extLst>
            </p:cNvPr>
            <p:cNvSpPr txBox="1"/>
            <p:nvPr/>
          </p:nvSpPr>
          <p:spPr>
            <a:xfrm>
              <a:off x="3452100" y="1355070"/>
              <a:ext cx="8055281" cy="741742"/>
            </a:xfrm>
            <a:prstGeom prst="rect">
              <a:avLst/>
            </a:prstGeom>
            <a:noFill/>
          </p:spPr>
          <p:txBody>
            <a:bodyPr wrap="square" lIns="36000" rIns="36000" rtlCol="0">
              <a:spAutoFit/>
            </a:bodyPr>
            <a:lstStyle/>
            <a:p>
              <a:pPr marL="171450" indent="-171450">
                <a:lnSpc>
                  <a:spcPct val="120000"/>
                </a:lnSpc>
                <a:buFont typeface="Arial" panose="020B0604020202020204" pitchFamily="34" charset="0"/>
                <a:buChar char="•"/>
              </a:pPr>
              <a:r>
                <a:rPr lang="en-GB" sz="1200">
                  <a:latin typeface="Museo Sans 500" panose="02000000000000000000" charset="0"/>
                </a:rPr>
                <a:t>Reskilling to drive sustainable recovery</a:t>
              </a:r>
            </a:p>
            <a:p>
              <a:pPr marL="171450" indent="-171450">
                <a:lnSpc>
                  <a:spcPct val="120000"/>
                </a:lnSpc>
                <a:buFont typeface="Arial" panose="020B0604020202020204" pitchFamily="34" charset="0"/>
                <a:buChar char="•"/>
              </a:pPr>
              <a:r>
                <a:rPr lang="en-GB" sz="1200">
                  <a:latin typeface="Museo Sans 500" panose="02000000000000000000" charset="0"/>
                </a:rPr>
                <a:t>Delivering diverse working models and career management to facilitate transitions</a:t>
              </a:r>
            </a:p>
            <a:p>
              <a:pPr marL="171450" indent="-171450">
                <a:lnSpc>
                  <a:spcPct val="120000"/>
                </a:lnSpc>
                <a:buFont typeface="Arial" panose="020B0604020202020204" pitchFamily="34" charset="0"/>
                <a:buChar char="•"/>
              </a:pPr>
              <a:r>
                <a:rPr lang="en-GB" sz="1200">
                  <a:latin typeface="Museo Sans 500" panose="02000000000000000000" charset="0"/>
                </a:rPr>
                <a:t>Delivering adaptation to change</a:t>
              </a:r>
            </a:p>
          </p:txBody>
        </p:sp>
        <p:grpSp>
          <p:nvGrpSpPr>
            <p:cNvPr id="4" name="Group 3">
              <a:extLst>
                <a:ext uri="{FF2B5EF4-FFF2-40B4-BE49-F238E27FC236}">
                  <a16:creationId xmlns:a16="http://schemas.microsoft.com/office/drawing/2014/main" id="{6525B82E-4BFC-4DC8-AB8C-ACA320959950}"/>
                </a:ext>
              </a:extLst>
            </p:cNvPr>
            <p:cNvGrpSpPr/>
            <p:nvPr/>
          </p:nvGrpSpPr>
          <p:grpSpPr>
            <a:xfrm>
              <a:off x="1860558" y="1148543"/>
              <a:ext cx="1518287" cy="939509"/>
              <a:chOff x="1860558" y="1068484"/>
              <a:chExt cx="1518287" cy="939509"/>
            </a:xfrm>
          </p:grpSpPr>
          <p:sp>
            <p:nvSpPr>
              <p:cNvPr id="15" name="Chevron 40">
                <a:extLst>
                  <a:ext uri="{FF2B5EF4-FFF2-40B4-BE49-F238E27FC236}">
                    <a16:creationId xmlns:a16="http://schemas.microsoft.com/office/drawing/2014/main" id="{901E10C7-5C56-4FA8-BCA2-DAE398EA9AB7}"/>
                  </a:ext>
                </a:extLst>
              </p:cNvPr>
              <p:cNvSpPr/>
              <p:nvPr/>
            </p:nvSpPr>
            <p:spPr>
              <a:xfrm>
                <a:off x="1860558" y="1156293"/>
                <a:ext cx="1518287" cy="791386"/>
              </a:xfrm>
              <a:prstGeom prst="chevron">
                <a:avLst>
                  <a:gd name="adj" fmla="val 270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2800">
                  <a:solidFill>
                    <a:schemeClr val="bg1"/>
                  </a:solidFill>
                </a:endParaRPr>
              </a:p>
            </p:txBody>
          </p:sp>
          <p:pic>
            <p:nvPicPr>
              <p:cNvPr id="44" name="Image 43">
                <a:extLst>
                  <a:ext uri="{FF2B5EF4-FFF2-40B4-BE49-F238E27FC236}">
                    <a16:creationId xmlns:a16="http://schemas.microsoft.com/office/drawing/2014/main" id="{8CCBC866-995D-44E4-BABD-D39419F01072}"/>
                  </a:ext>
                </a:extLst>
              </p:cNvPr>
              <p:cNvPicPr>
                <a:picLocks noChangeAspect="1"/>
              </p:cNvPicPr>
              <p:nvPr/>
            </p:nvPicPr>
            <p:blipFill>
              <a:blip r:embed="rId3"/>
              <a:stretch>
                <a:fillRect/>
              </a:stretch>
            </p:blipFill>
            <p:spPr>
              <a:xfrm>
                <a:off x="2145862" y="1068484"/>
                <a:ext cx="937262" cy="939509"/>
              </a:xfrm>
              <a:prstGeom prst="rect">
                <a:avLst/>
              </a:prstGeom>
            </p:spPr>
          </p:pic>
        </p:grpSp>
      </p:grpSp>
      <p:grpSp>
        <p:nvGrpSpPr>
          <p:cNvPr id="22" name="Group 21">
            <a:extLst>
              <a:ext uri="{FF2B5EF4-FFF2-40B4-BE49-F238E27FC236}">
                <a16:creationId xmlns:a16="http://schemas.microsoft.com/office/drawing/2014/main" id="{6217DE54-88F3-4218-937D-CE6FB1D9A09F}"/>
              </a:ext>
            </a:extLst>
          </p:cNvPr>
          <p:cNvGrpSpPr/>
          <p:nvPr/>
        </p:nvGrpSpPr>
        <p:grpSpPr>
          <a:xfrm>
            <a:off x="1860558" y="2176253"/>
            <a:ext cx="8686796" cy="1093269"/>
            <a:chOff x="1860558" y="2176253"/>
            <a:chExt cx="8686796" cy="1093269"/>
          </a:xfrm>
        </p:grpSpPr>
        <p:sp>
          <p:nvSpPr>
            <p:cNvPr id="9" name="TextBox 32">
              <a:extLst>
                <a:ext uri="{FF2B5EF4-FFF2-40B4-BE49-F238E27FC236}">
                  <a16:creationId xmlns:a16="http://schemas.microsoft.com/office/drawing/2014/main" id="{C1A73E0B-2AAB-4F49-A581-8A6FD6AAB30B}"/>
                </a:ext>
              </a:extLst>
            </p:cNvPr>
            <p:cNvSpPr txBox="1"/>
            <p:nvPr/>
          </p:nvSpPr>
          <p:spPr>
            <a:xfrm>
              <a:off x="3531480" y="2176253"/>
              <a:ext cx="5450594" cy="392159"/>
            </a:xfrm>
            <a:prstGeom prst="rect">
              <a:avLst/>
            </a:prstGeom>
            <a:noFill/>
          </p:spPr>
          <p:txBody>
            <a:bodyPr wrap="square" lIns="36000" rIns="36000" rtlCol="0">
              <a:spAutoFit/>
            </a:bodyPr>
            <a:lstStyle/>
            <a:p>
              <a:pPr marL="0" lvl="0" indent="0">
                <a:lnSpc>
                  <a:spcPct val="115000"/>
                </a:lnSpc>
                <a:spcBef>
                  <a:spcPts val="600"/>
                </a:spcBef>
                <a:spcAft>
                  <a:spcPts val="600"/>
                </a:spcAft>
              </a:pPr>
              <a:r>
                <a:rPr lang="en-GB" b="1">
                  <a:solidFill>
                    <a:schemeClr val="accent3"/>
                  </a:solidFill>
                  <a:latin typeface="Calibri" panose="020F0502020204030204" pitchFamily="34" charset="0"/>
                  <a:ea typeface="Calibri" panose="020F0502020204030204" pitchFamily="34" charset="0"/>
                  <a:cs typeface="Times New Roman" panose="02020603050405020304" pitchFamily="18" charset="0"/>
                </a:rPr>
                <a:t>Drives social purpose and social innovation</a:t>
              </a:r>
              <a:endParaRPr lang="en-BE" b="1">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2AB3988F-3B07-473F-97C0-326C930286B0}"/>
                </a:ext>
              </a:extLst>
            </p:cNvPr>
            <p:cNvGrpSpPr/>
            <p:nvPr/>
          </p:nvGrpSpPr>
          <p:grpSpPr>
            <a:xfrm>
              <a:off x="1860558" y="2265278"/>
              <a:ext cx="1518287" cy="1004244"/>
              <a:chOff x="1860558" y="2166863"/>
              <a:chExt cx="1518287" cy="1004244"/>
            </a:xfrm>
          </p:grpSpPr>
          <p:sp>
            <p:nvSpPr>
              <p:cNvPr id="16" name="Chevron 41">
                <a:extLst>
                  <a:ext uri="{FF2B5EF4-FFF2-40B4-BE49-F238E27FC236}">
                    <a16:creationId xmlns:a16="http://schemas.microsoft.com/office/drawing/2014/main" id="{7EFC090F-8B62-4DA8-8805-D93F8CEB75DC}"/>
                  </a:ext>
                </a:extLst>
              </p:cNvPr>
              <p:cNvSpPr/>
              <p:nvPr/>
            </p:nvSpPr>
            <p:spPr>
              <a:xfrm>
                <a:off x="1860558" y="2279299"/>
                <a:ext cx="1518287" cy="791386"/>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bg1"/>
                  </a:solidFill>
                  <a:latin typeface="FontAwesome" pitchFamily="2" charset="0"/>
                </a:endParaRPr>
              </a:p>
            </p:txBody>
          </p:sp>
          <p:pic>
            <p:nvPicPr>
              <p:cNvPr id="40" name="Image 39">
                <a:extLst>
                  <a:ext uri="{FF2B5EF4-FFF2-40B4-BE49-F238E27FC236}">
                    <a16:creationId xmlns:a16="http://schemas.microsoft.com/office/drawing/2014/main" id="{B821601F-2485-4605-831E-A0BBE2FA671C}"/>
                  </a:ext>
                </a:extLst>
              </p:cNvPr>
              <p:cNvPicPr>
                <a:picLocks noChangeAspect="1"/>
              </p:cNvPicPr>
              <p:nvPr/>
            </p:nvPicPr>
            <p:blipFill>
              <a:blip r:embed="rId4"/>
              <a:stretch>
                <a:fillRect/>
              </a:stretch>
            </p:blipFill>
            <p:spPr>
              <a:xfrm>
                <a:off x="2081282" y="2166863"/>
                <a:ext cx="1001842" cy="1004244"/>
              </a:xfrm>
              <a:prstGeom prst="rect">
                <a:avLst/>
              </a:prstGeom>
            </p:spPr>
          </p:pic>
        </p:grpSp>
        <p:sp>
          <p:nvSpPr>
            <p:cNvPr id="51" name="TextBox 31">
              <a:extLst>
                <a:ext uri="{FF2B5EF4-FFF2-40B4-BE49-F238E27FC236}">
                  <a16:creationId xmlns:a16="http://schemas.microsoft.com/office/drawing/2014/main" id="{52285E49-F6E7-403C-9CD0-BE3D336C90F5}"/>
                </a:ext>
              </a:extLst>
            </p:cNvPr>
            <p:cNvSpPr txBox="1"/>
            <p:nvPr/>
          </p:nvSpPr>
          <p:spPr>
            <a:xfrm>
              <a:off x="3452100" y="2490869"/>
              <a:ext cx="7095254" cy="741742"/>
            </a:xfrm>
            <a:prstGeom prst="rect">
              <a:avLst/>
            </a:prstGeom>
            <a:noFill/>
          </p:spPr>
          <p:txBody>
            <a:bodyPr wrap="square" lIns="36000" rIns="36000" rtlCol="0">
              <a:spAutoFit/>
            </a:bodyPr>
            <a:lstStyle/>
            <a:p>
              <a:pPr marL="171450" indent="-171450">
                <a:lnSpc>
                  <a:spcPct val="120000"/>
                </a:lnSpc>
                <a:buFont typeface="Arial" panose="020B0604020202020204" pitchFamily="34" charset="0"/>
                <a:buChar char="•"/>
              </a:pPr>
              <a:r>
                <a:rPr lang="en-GB" sz="1200">
                  <a:latin typeface="Museo Sans 500" panose="02000000000000000000" charset="0"/>
                </a:rPr>
                <a:t>Boosting opportunities for under-represented groups </a:t>
              </a:r>
            </a:p>
            <a:p>
              <a:pPr marL="171450" indent="-171450">
                <a:lnSpc>
                  <a:spcPct val="120000"/>
                </a:lnSpc>
                <a:buFont typeface="Arial" panose="020B0604020202020204" pitchFamily="34" charset="0"/>
                <a:buChar char="•"/>
              </a:pPr>
              <a:r>
                <a:rPr lang="en-GB" sz="1200">
                  <a:latin typeface="Museo Sans 500" panose="02000000000000000000" charset="0"/>
                </a:rPr>
                <a:t>Reviewing social protection mechanisms through innovative mechanisms</a:t>
              </a:r>
              <a:endParaRPr lang="en-BE" sz="1200">
                <a:latin typeface="Museo Sans 500" panose="02000000000000000000" charset="0"/>
              </a:endParaRPr>
            </a:p>
            <a:p>
              <a:pPr marL="171450" indent="-171450">
                <a:lnSpc>
                  <a:spcPct val="120000"/>
                </a:lnSpc>
                <a:buFont typeface="Arial" panose="020B0604020202020204" pitchFamily="34" charset="0"/>
                <a:buChar char="•"/>
              </a:pPr>
              <a:r>
                <a:rPr lang="en-GB" sz="1200">
                  <a:latin typeface="Museo Sans 500" panose="02000000000000000000" charset="0"/>
                </a:rPr>
                <a:t>Reducing informal work</a:t>
              </a:r>
              <a:endParaRPr lang="en-BE" sz="1200">
                <a:latin typeface="Museo Sans 500" panose="02000000000000000000" charset="0"/>
              </a:endParaRPr>
            </a:p>
          </p:txBody>
        </p:sp>
      </p:grpSp>
      <p:grpSp>
        <p:nvGrpSpPr>
          <p:cNvPr id="23" name="Group 22">
            <a:extLst>
              <a:ext uri="{FF2B5EF4-FFF2-40B4-BE49-F238E27FC236}">
                <a16:creationId xmlns:a16="http://schemas.microsoft.com/office/drawing/2014/main" id="{DCE9FA68-B1E5-4404-8CAA-E74FE8C39F98}"/>
              </a:ext>
            </a:extLst>
          </p:cNvPr>
          <p:cNvGrpSpPr/>
          <p:nvPr/>
        </p:nvGrpSpPr>
        <p:grpSpPr>
          <a:xfrm>
            <a:off x="1859111" y="3311942"/>
            <a:ext cx="8688243" cy="1044632"/>
            <a:chOff x="1859111" y="3311942"/>
            <a:chExt cx="8688243" cy="1044632"/>
          </a:xfrm>
        </p:grpSpPr>
        <p:sp>
          <p:nvSpPr>
            <p:cNvPr id="11" name="TextBox 36">
              <a:extLst>
                <a:ext uri="{FF2B5EF4-FFF2-40B4-BE49-F238E27FC236}">
                  <a16:creationId xmlns:a16="http://schemas.microsoft.com/office/drawing/2014/main" id="{BD96C942-87AC-4BCC-AE89-BB32F91AC7F3}"/>
                </a:ext>
              </a:extLst>
            </p:cNvPr>
            <p:cNvSpPr txBox="1"/>
            <p:nvPr/>
          </p:nvSpPr>
          <p:spPr>
            <a:xfrm>
              <a:off x="3531480" y="3311942"/>
              <a:ext cx="5803020" cy="369332"/>
            </a:xfrm>
            <a:prstGeom prst="rect">
              <a:avLst/>
            </a:prstGeom>
            <a:noFill/>
          </p:spPr>
          <p:txBody>
            <a:bodyPr wrap="square" lIns="36000" rIns="36000" rtlCol="0">
              <a:spAutoFit/>
            </a:bodyPr>
            <a:lstStyle/>
            <a:p>
              <a:r>
                <a:rPr lang="en-GB" b="1">
                  <a:solidFill>
                    <a:schemeClr val="accent2"/>
                  </a:solidFill>
                  <a:latin typeface="Calibri" panose="020F0502020204030204" pitchFamily="34" charset="0"/>
                  <a:ea typeface="Calibri" panose="020F0502020204030204" pitchFamily="34" charset="0"/>
                  <a:cs typeface="Times New Roman" panose="02020603050405020304" pitchFamily="18" charset="0"/>
                </a:rPr>
                <a:t>Simplifies increasing labour market complexity</a:t>
              </a:r>
              <a:endParaRPr lang="en-AU" b="1">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7037EE68-D00F-4EF6-9FF0-D0B918FC3E39}"/>
                </a:ext>
              </a:extLst>
            </p:cNvPr>
            <p:cNvGrpSpPr/>
            <p:nvPr/>
          </p:nvGrpSpPr>
          <p:grpSpPr>
            <a:xfrm>
              <a:off x="1859111" y="3486595"/>
              <a:ext cx="1518287" cy="869979"/>
              <a:chOff x="1860558" y="3381016"/>
              <a:chExt cx="1518287" cy="869979"/>
            </a:xfrm>
          </p:grpSpPr>
          <p:sp>
            <p:nvSpPr>
              <p:cNvPr id="17" name="Chevron 42">
                <a:extLst>
                  <a:ext uri="{FF2B5EF4-FFF2-40B4-BE49-F238E27FC236}">
                    <a16:creationId xmlns:a16="http://schemas.microsoft.com/office/drawing/2014/main" id="{B56BE2DD-84D6-4223-BCD4-821696F853D4}"/>
                  </a:ext>
                </a:extLst>
              </p:cNvPr>
              <p:cNvSpPr/>
              <p:nvPr/>
            </p:nvSpPr>
            <p:spPr>
              <a:xfrm>
                <a:off x="1860558" y="3410559"/>
                <a:ext cx="1518287" cy="791386"/>
              </a:xfrm>
              <a:prstGeom prst="chevron">
                <a:avLst>
                  <a:gd name="adj" fmla="val 27026"/>
                </a:avLst>
              </a:prstGeom>
              <a:solidFill>
                <a:srgbClr val="CA46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2800"/>
              </a:p>
            </p:txBody>
          </p:sp>
          <p:pic>
            <p:nvPicPr>
              <p:cNvPr id="50" name="Image 49">
                <a:extLst>
                  <a:ext uri="{FF2B5EF4-FFF2-40B4-BE49-F238E27FC236}">
                    <a16:creationId xmlns:a16="http://schemas.microsoft.com/office/drawing/2014/main" id="{33D391CA-C32A-43EA-9CDE-E504D1EBB1EB}"/>
                  </a:ext>
                </a:extLst>
              </p:cNvPr>
              <p:cNvPicPr>
                <a:picLocks noChangeAspect="1"/>
              </p:cNvPicPr>
              <p:nvPr/>
            </p:nvPicPr>
            <p:blipFill>
              <a:blip r:embed="rId5"/>
              <a:stretch>
                <a:fillRect/>
              </a:stretch>
            </p:blipFill>
            <p:spPr>
              <a:xfrm>
                <a:off x="2187198" y="3381016"/>
                <a:ext cx="867898" cy="869979"/>
              </a:xfrm>
              <a:prstGeom prst="rect">
                <a:avLst/>
              </a:prstGeom>
            </p:spPr>
          </p:pic>
        </p:grpSp>
        <p:sp>
          <p:nvSpPr>
            <p:cNvPr id="52" name="TextBox 31">
              <a:extLst>
                <a:ext uri="{FF2B5EF4-FFF2-40B4-BE49-F238E27FC236}">
                  <a16:creationId xmlns:a16="http://schemas.microsoft.com/office/drawing/2014/main" id="{630C002E-5195-4D4A-A08D-EA884086E068}"/>
                </a:ext>
              </a:extLst>
            </p:cNvPr>
            <p:cNvSpPr txBox="1"/>
            <p:nvPr/>
          </p:nvSpPr>
          <p:spPr>
            <a:xfrm>
              <a:off x="3452100" y="3605951"/>
              <a:ext cx="7095254" cy="741742"/>
            </a:xfrm>
            <a:prstGeom prst="rect">
              <a:avLst/>
            </a:prstGeom>
            <a:noFill/>
          </p:spPr>
          <p:txBody>
            <a:bodyPr wrap="square" lIns="36000" rIns="36000" rtlCol="0">
              <a:spAutoFit/>
            </a:bodyPr>
            <a:lstStyle/>
            <a:p>
              <a:pPr marL="171450" lvl="0" indent="-171450">
                <a:lnSpc>
                  <a:spcPct val="120000"/>
                </a:lnSpc>
                <a:buFont typeface="Arial" panose="020B0604020202020204" pitchFamily="34" charset="0"/>
                <a:buChar char="•"/>
              </a:pPr>
              <a:r>
                <a:rPr lang="en-GB" sz="1200">
                  <a:latin typeface="Museo Sans 500" panose="02000000000000000000" charset="0"/>
                </a:rPr>
                <a:t>Making sense of new technology for recruitment and workforce management</a:t>
              </a:r>
              <a:endParaRPr lang="en-BE" sz="1200">
                <a:latin typeface="Museo Sans 500" panose="02000000000000000000" charset="0"/>
              </a:endParaRPr>
            </a:p>
            <a:p>
              <a:pPr marL="171450" lvl="0" indent="-171450">
                <a:lnSpc>
                  <a:spcPct val="120000"/>
                </a:lnSpc>
                <a:buFont typeface="Arial" panose="020B0604020202020204" pitchFamily="34" charset="0"/>
                <a:buChar char="•"/>
              </a:pPr>
              <a:r>
                <a:rPr lang="en-GB" sz="1200">
                  <a:latin typeface="Museo Sans 500" panose="02000000000000000000" charset="0"/>
                </a:rPr>
                <a:t>Implementing new ways of working (e.g. hybrid work)</a:t>
              </a:r>
              <a:endParaRPr lang="en-US" sz="1200">
                <a:latin typeface="Museo Sans 500" panose="02000000000000000000" charset="0"/>
              </a:endParaRPr>
            </a:p>
            <a:p>
              <a:pPr marL="171450" indent="-171450">
                <a:lnSpc>
                  <a:spcPct val="120000"/>
                </a:lnSpc>
                <a:buFont typeface="Arial" panose="020B0604020202020204" pitchFamily="34" charset="0"/>
                <a:buChar char="•"/>
              </a:pPr>
              <a:r>
                <a:rPr lang="en-US" sz="1200">
                  <a:latin typeface="Museo Sans 500" panose="02000000000000000000" charset="0"/>
                </a:rPr>
                <a:t>Providing agile workforce solutions</a:t>
              </a:r>
              <a:endParaRPr lang="en-BE" sz="1200">
                <a:latin typeface="Museo Sans 500" panose="02000000000000000000" charset="0"/>
              </a:endParaRPr>
            </a:p>
          </p:txBody>
        </p:sp>
      </p:grpSp>
      <p:grpSp>
        <p:nvGrpSpPr>
          <p:cNvPr id="24" name="Group 23">
            <a:extLst>
              <a:ext uri="{FF2B5EF4-FFF2-40B4-BE49-F238E27FC236}">
                <a16:creationId xmlns:a16="http://schemas.microsoft.com/office/drawing/2014/main" id="{31481071-F0D1-450D-A6F7-C4AD32C1D2D9}"/>
              </a:ext>
            </a:extLst>
          </p:cNvPr>
          <p:cNvGrpSpPr/>
          <p:nvPr/>
        </p:nvGrpSpPr>
        <p:grpSpPr>
          <a:xfrm>
            <a:off x="1773748" y="4370998"/>
            <a:ext cx="8766175" cy="1231500"/>
            <a:chOff x="1860558" y="4458402"/>
            <a:chExt cx="8766175" cy="1231500"/>
          </a:xfrm>
        </p:grpSpPr>
        <p:sp>
          <p:nvSpPr>
            <p:cNvPr id="13" name="TextBox 38">
              <a:extLst>
                <a:ext uri="{FF2B5EF4-FFF2-40B4-BE49-F238E27FC236}">
                  <a16:creationId xmlns:a16="http://schemas.microsoft.com/office/drawing/2014/main" id="{8131A638-D815-4F70-B029-BA780CA2510E}"/>
                </a:ext>
              </a:extLst>
            </p:cNvPr>
            <p:cNvSpPr txBox="1"/>
            <p:nvPr/>
          </p:nvSpPr>
          <p:spPr>
            <a:xfrm>
              <a:off x="3531479" y="4458402"/>
              <a:ext cx="6364995" cy="338554"/>
            </a:xfrm>
            <a:prstGeom prst="rect">
              <a:avLst/>
            </a:prstGeom>
            <a:noFill/>
          </p:spPr>
          <p:txBody>
            <a:bodyPr wrap="square" lIns="36000" rIns="36000" rtlCol="0">
              <a:spAutoFit/>
            </a:bodyPr>
            <a:lstStyle/>
            <a:p>
              <a:r>
                <a:rPr lang="en-GB" sz="1600" b="1">
                  <a:solidFill>
                    <a:schemeClr val="tx2"/>
                  </a:solidFill>
                  <a:latin typeface="Calibri" panose="020F0502020204030204" pitchFamily="34" charset="0"/>
                  <a:ea typeface="Calibri" panose="020F0502020204030204" pitchFamily="34" charset="0"/>
                  <a:cs typeface="Times New Roman" panose="02020603050405020304" pitchFamily="18" charset="0"/>
                </a:rPr>
                <a:t>Acts as a solution provider in terms of risk management</a:t>
              </a:r>
              <a:endParaRPr lang="en-AU" sz="1600">
                <a:solidFill>
                  <a:schemeClr val="tx2"/>
                </a:solidFill>
                <a:latin typeface="+mj-lt"/>
              </a:endParaRPr>
            </a:p>
          </p:txBody>
        </p:sp>
        <p:grpSp>
          <p:nvGrpSpPr>
            <p:cNvPr id="14" name="Group 13">
              <a:extLst>
                <a:ext uri="{FF2B5EF4-FFF2-40B4-BE49-F238E27FC236}">
                  <a16:creationId xmlns:a16="http://schemas.microsoft.com/office/drawing/2014/main" id="{350178E5-BCD0-4B23-B36B-AD07A0C7E1F2}"/>
                </a:ext>
              </a:extLst>
            </p:cNvPr>
            <p:cNvGrpSpPr/>
            <p:nvPr/>
          </p:nvGrpSpPr>
          <p:grpSpPr>
            <a:xfrm>
              <a:off x="1860558" y="4627679"/>
              <a:ext cx="1518287" cy="1062223"/>
              <a:chOff x="1860558" y="4424934"/>
              <a:chExt cx="1518287" cy="1062223"/>
            </a:xfrm>
          </p:grpSpPr>
          <p:sp>
            <p:nvSpPr>
              <p:cNvPr id="18" name="Chevron 43">
                <a:extLst>
                  <a:ext uri="{FF2B5EF4-FFF2-40B4-BE49-F238E27FC236}">
                    <a16:creationId xmlns:a16="http://schemas.microsoft.com/office/drawing/2014/main" id="{832BBD1B-DDDB-4C77-BA02-307EF5899CD1}"/>
                  </a:ext>
                </a:extLst>
              </p:cNvPr>
              <p:cNvSpPr/>
              <p:nvPr/>
            </p:nvSpPr>
            <p:spPr>
              <a:xfrm>
                <a:off x="1860558" y="4527743"/>
                <a:ext cx="1518287" cy="791386"/>
              </a:xfrm>
              <a:prstGeom prst="chevron">
                <a:avLst>
                  <a:gd name="adj" fmla="val 27026"/>
                </a:avLst>
              </a:prstGeom>
              <a:solidFill>
                <a:srgbClr val="0087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2800">
                  <a:solidFill>
                    <a:srgbClr val="FFFFFF"/>
                  </a:solidFill>
                </a:endParaRPr>
              </a:p>
            </p:txBody>
          </p:sp>
          <p:pic>
            <p:nvPicPr>
              <p:cNvPr id="25" name="Image 24">
                <a:extLst>
                  <a:ext uri="{FF2B5EF4-FFF2-40B4-BE49-F238E27FC236}">
                    <a16:creationId xmlns:a16="http://schemas.microsoft.com/office/drawing/2014/main" id="{C349AA02-2C8B-4153-8EF3-50CE54F7AE69}"/>
                  </a:ext>
                </a:extLst>
              </p:cNvPr>
              <p:cNvPicPr>
                <a:picLocks noChangeAspect="1"/>
              </p:cNvPicPr>
              <p:nvPr/>
            </p:nvPicPr>
            <p:blipFill>
              <a:blip r:embed="rId6"/>
              <a:stretch>
                <a:fillRect/>
              </a:stretch>
            </p:blipFill>
            <p:spPr>
              <a:xfrm>
                <a:off x="2090036" y="4424934"/>
                <a:ext cx="1062223" cy="1062223"/>
              </a:xfrm>
              <a:prstGeom prst="rect">
                <a:avLst/>
              </a:prstGeom>
            </p:spPr>
          </p:pic>
        </p:grpSp>
        <p:sp>
          <p:nvSpPr>
            <p:cNvPr id="53" name="TextBox 31">
              <a:extLst>
                <a:ext uri="{FF2B5EF4-FFF2-40B4-BE49-F238E27FC236}">
                  <a16:creationId xmlns:a16="http://schemas.microsoft.com/office/drawing/2014/main" id="{15CA6619-1AFC-4876-96D0-54583EA25188}"/>
                </a:ext>
              </a:extLst>
            </p:cNvPr>
            <p:cNvSpPr txBox="1"/>
            <p:nvPr/>
          </p:nvSpPr>
          <p:spPr>
            <a:xfrm>
              <a:off x="3531479" y="4758497"/>
              <a:ext cx="7095254" cy="741742"/>
            </a:xfrm>
            <a:prstGeom prst="rect">
              <a:avLst/>
            </a:prstGeom>
            <a:noFill/>
          </p:spPr>
          <p:txBody>
            <a:bodyPr wrap="square" lIns="36000" rIns="36000" rtlCol="0">
              <a:spAutoFit/>
            </a:bodyPr>
            <a:lstStyle/>
            <a:p>
              <a:pPr marL="171450" lvl="0" indent="-171450">
                <a:lnSpc>
                  <a:spcPct val="120000"/>
                </a:lnSpc>
                <a:buFont typeface="Arial" panose="020B0604020202020204" pitchFamily="34" charset="0"/>
                <a:buChar char="•"/>
              </a:pPr>
              <a:r>
                <a:rPr lang="en-GB" sz="1200">
                  <a:latin typeface="Museo Sans 500" panose="02000000000000000000" charset="0"/>
                </a:rPr>
                <a:t>Managing workforce-related risks (compliance, productivity, skills obsolescence, etc.) </a:t>
              </a:r>
              <a:endParaRPr lang="en-BE" sz="1200">
                <a:latin typeface="Museo Sans 500" panose="02000000000000000000" charset="0"/>
              </a:endParaRPr>
            </a:p>
            <a:p>
              <a:pPr marL="171450" indent="-171450">
                <a:lnSpc>
                  <a:spcPct val="120000"/>
                </a:lnSpc>
                <a:buFont typeface="Arial" panose="020B0604020202020204" pitchFamily="34" charset="0"/>
                <a:buChar char="•"/>
              </a:pPr>
              <a:r>
                <a:rPr lang="en-GB" sz="1200">
                  <a:latin typeface="Museo Sans 500" panose="02000000000000000000" charset="0"/>
                </a:rPr>
                <a:t>Mitigating the unemployment risk (job creation, transitions, career management)</a:t>
              </a:r>
            </a:p>
            <a:p>
              <a:pPr marL="171450" indent="-171450">
                <a:lnSpc>
                  <a:spcPct val="120000"/>
                </a:lnSpc>
                <a:buFont typeface="Arial" panose="020B0604020202020204" pitchFamily="34" charset="0"/>
                <a:buChar char="•"/>
              </a:pPr>
              <a:r>
                <a:rPr lang="en-GB" sz="1200">
                  <a:latin typeface="Museo Sans 500" panose="02000000000000000000" charset="0"/>
                </a:rPr>
                <a:t>Managing a broader range of risks (health and safety, well-being, etc.)</a:t>
              </a:r>
            </a:p>
          </p:txBody>
        </p:sp>
      </p:grpSp>
      <p:grpSp>
        <p:nvGrpSpPr>
          <p:cNvPr id="27" name="Group 26">
            <a:extLst>
              <a:ext uri="{FF2B5EF4-FFF2-40B4-BE49-F238E27FC236}">
                <a16:creationId xmlns:a16="http://schemas.microsoft.com/office/drawing/2014/main" id="{5E71F2AB-5586-4DA9-95CE-AE69F6F69240}"/>
              </a:ext>
            </a:extLst>
          </p:cNvPr>
          <p:cNvGrpSpPr/>
          <p:nvPr/>
        </p:nvGrpSpPr>
        <p:grpSpPr>
          <a:xfrm>
            <a:off x="1860558" y="5496627"/>
            <a:ext cx="9740220" cy="1053885"/>
            <a:chOff x="1860558" y="5496627"/>
            <a:chExt cx="9740220" cy="1053885"/>
          </a:xfrm>
        </p:grpSpPr>
        <p:sp>
          <p:nvSpPr>
            <p:cNvPr id="19" name="TextBox 38">
              <a:extLst>
                <a:ext uri="{FF2B5EF4-FFF2-40B4-BE49-F238E27FC236}">
                  <a16:creationId xmlns:a16="http://schemas.microsoft.com/office/drawing/2014/main" id="{3BD7AC73-EE1B-47CA-92BF-36D99E09F65D}"/>
                </a:ext>
              </a:extLst>
            </p:cNvPr>
            <p:cNvSpPr txBox="1"/>
            <p:nvPr/>
          </p:nvSpPr>
          <p:spPr>
            <a:xfrm>
              <a:off x="3531479" y="5496627"/>
              <a:ext cx="6936496" cy="338554"/>
            </a:xfrm>
            <a:prstGeom prst="rect">
              <a:avLst/>
            </a:prstGeom>
            <a:noFill/>
          </p:spPr>
          <p:txBody>
            <a:bodyPr wrap="square" lIns="36000" rIns="36000" rtlCol="0">
              <a:spAutoFit/>
            </a:bodyPr>
            <a:lstStyle/>
            <a:p>
              <a:r>
                <a:rPr lang="en-GB" sz="1600" b="1">
                  <a:solidFill>
                    <a:schemeClr val="bg2"/>
                  </a:solidFill>
                  <a:latin typeface="Calibri" panose="020F0502020204030204" pitchFamily="34" charset="0"/>
                  <a:ea typeface="Calibri" panose="020F0502020204030204" pitchFamily="34" charset="0"/>
                  <a:cs typeface="Times New Roman" panose="02020603050405020304" pitchFamily="18" charset="0"/>
                </a:rPr>
                <a:t>Delivers responsible intermediations and makes jobs markets work</a:t>
              </a:r>
              <a:endParaRPr lang="en-AU" sz="1600">
                <a:solidFill>
                  <a:schemeClr val="bg2"/>
                </a:solidFill>
                <a:latin typeface="+mj-lt"/>
              </a:endParaRPr>
            </a:p>
          </p:txBody>
        </p:sp>
        <p:grpSp>
          <p:nvGrpSpPr>
            <p:cNvPr id="26" name="Group 25">
              <a:extLst>
                <a:ext uri="{FF2B5EF4-FFF2-40B4-BE49-F238E27FC236}">
                  <a16:creationId xmlns:a16="http://schemas.microsoft.com/office/drawing/2014/main" id="{B825786A-91A4-4110-A039-0FD1387685A2}"/>
                </a:ext>
              </a:extLst>
            </p:cNvPr>
            <p:cNvGrpSpPr/>
            <p:nvPr/>
          </p:nvGrpSpPr>
          <p:grpSpPr>
            <a:xfrm>
              <a:off x="1860558" y="5597609"/>
              <a:ext cx="1518287" cy="952903"/>
              <a:chOff x="1860558" y="5470233"/>
              <a:chExt cx="1518287" cy="952903"/>
            </a:xfrm>
          </p:grpSpPr>
          <p:sp>
            <p:nvSpPr>
              <p:cNvPr id="21" name="Chevron 43">
                <a:extLst>
                  <a:ext uri="{FF2B5EF4-FFF2-40B4-BE49-F238E27FC236}">
                    <a16:creationId xmlns:a16="http://schemas.microsoft.com/office/drawing/2014/main" id="{30FCFBA9-31F9-4059-8DB8-6D5F8E6DB606}"/>
                  </a:ext>
                </a:extLst>
              </p:cNvPr>
              <p:cNvSpPr/>
              <p:nvPr/>
            </p:nvSpPr>
            <p:spPr>
              <a:xfrm>
                <a:off x="1860558" y="5565968"/>
                <a:ext cx="1518287" cy="791386"/>
              </a:xfrm>
              <a:prstGeom prst="chevron">
                <a:avLst>
                  <a:gd name="adj" fmla="val 2702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2800">
                  <a:solidFill>
                    <a:srgbClr val="FFFFFF"/>
                  </a:solidFill>
                </a:endParaRPr>
              </a:p>
            </p:txBody>
          </p:sp>
          <p:pic>
            <p:nvPicPr>
              <p:cNvPr id="36" name="Image 35">
                <a:extLst>
                  <a:ext uri="{FF2B5EF4-FFF2-40B4-BE49-F238E27FC236}">
                    <a16:creationId xmlns:a16="http://schemas.microsoft.com/office/drawing/2014/main" id="{8CD29C8E-69EE-4D6F-BFD7-95D340C221AE}"/>
                  </a:ext>
                </a:extLst>
              </p:cNvPr>
              <p:cNvPicPr>
                <a:picLocks noChangeAspect="1"/>
              </p:cNvPicPr>
              <p:nvPr/>
            </p:nvPicPr>
            <p:blipFill>
              <a:blip r:embed="rId7"/>
              <a:stretch>
                <a:fillRect/>
              </a:stretch>
            </p:blipFill>
            <p:spPr>
              <a:xfrm>
                <a:off x="2139182" y="5470233"/>
                <a:ext cx="950623" cy="952903"/>
              </a:xfrm>
              <a:prstGeom prst="rect">
                <a:avLst/>
              </a:prstGeom>
            </p:spPr>
          </p:pic>
        </p:grpSp>
        <p:sp>
          <p:nvSpPr>
            <p:cNvPr id="54" name="TextBox 31">
              <a:extLst>
                <a:ext uri="{FF2B5EF4-FFF2-40B4-BE49-F238E27FC236}">
                  <a16:creationId xmlns:a16="http://schemas.microsoft.com/office/drawing/2014/main" id="{2E9280C8-398B-49D7-BDF1-86E8C529244A}"/>
                </a:ext>
              </a:extLst>
            </p:cNvPr>
            <p:cNvSpPr txBox="1"/>
            <p:nvPr/>
          </p:nvSpPr>
          <p:spPr>
            <a:xfrm>
              <a:off x="3444669" y="5779408"/>
              <a:ext cx="8156109" cy="741742"/>
            </a:xfrm>
            <a:prstGeom prst="rect">
              <a:avLst/>
            </a:prstGeom>
            <a:noFill/>
          </p:spPr>
          <p:txBody>
            <a:bodyPr wrap="square" lIns="36000" rIns="36000" rtlCol="0">
              <a:spAutoFit/>
            </a:bodyPr>
            <a:lstStyle/>
            <a:p>
              <a:pPr marL="171450" lvl="0" indent="-171450">
                <a:lnSpc>
                  <a:spcPct val="120000"/>
                </a:lnSpc>
                <a:buFont typeface="Arial" panose="020B0604020202020204" pitchFamily="34" charset="0"/>
                <a:buChar char="•"/>
              </a:pPr>
              <a:r>
                <a:rPr lang="en-GB" sz="1200">
                  <a:latin typeface="Museo Sans 500" panose="02000000000000000000" charset="0"/>
                </a:rPr>
                <a:t>Ensuring a high degree of compliance with labour laws and protecting the interests of workers and end users</a:t>
              </a:r>
              <a:endParaRPr lang="en-BE" sz="1200">
                <a:latin typeface="Museo Sans 500" panose="02000000000000000000" charset="0"/>
              </a:endParaRPr>
            </a:p>
            <a:p>
              <a:pPr marL="171450" indent="-171450">
                <a:lnSpc>
                  <a:spcPct val="120000"/>
                </a:lnSpc>
                <a:buFont typeface="Arial" panose="020B0604020202020204" pitchFamily="34" charset="0"/>
                <a:buChar char="•"/>
              </a:pPr>
              <a:r>
                <a:rPr lang="en-GB" sz="1200">
                  <a:latin typeface="Museo Sans 500" panose="02000000000000000000" charset="0"/>
                </a:rPr>
                <a:t>Delivering new forms of work under an organised and regulated framework</a:t>
              </a:r>
            </a:p>
            <a:p>
              <a:pPr marL="171450" lvl="0" indent="-171450">
                <a:lnSpc>
                  <a:spcPct val="120000"/>
                </a:lnSpc>
                <a:buFont typeface="Arial" panose="020B0604020202020204" pitchFamily="34" charset="0"/>
                <a:buChar char="•"/>
              </a:pPr>
              <a:r>
                <a:rPr lang="en-GB" sz="1200">
                  <a:latin typeface="Museo Sans 500" panose="02000000000000000000" charset="0"/>
                </a:rPr>
                <a:t>Committing to constructive industrial relations resulting in positive outcomes for all parties</a:t>
              </a:r>
              <a:endParaRPr lang="en-BE" sz="1200">
                <a:latin typeface="Museo Sans 500" panose="02000000000000000000" charset="0"/>
              </a:endParaRPr>
            </a:p>
          </p:txBody>
        </p:sp>
      </p:grpSp>
      <p:sp>
        <p:nvSpPr>
          <p:cNvPr id="37" name="Espace réservé du numéro de diapositive 12">
            <a:extLst>
              <a:ext uri="{FF2B5EF4-FFF2-40B4-BE49-F238E27FC236}">
                <a16:creationId xmlns:a16="http://schemas.microsoft.com/office/drawing/2014/main" id="{AF55CFC6-877F-4D03-8349-8FAAFF8DBE69}"/>
              </a:ext>
            </a:extLst>
          </p:cNvPr>
          <p:cNvSpPr txBox="1">
            <a:spLocks/>
          </p:cNvSpPr>
          <p:nvPr/>
        </p:nvSpPr>
        <p:spPr>
          <a:xfrm>
            <a:off x="11209866" y="305552"/>
            <a:ext cx="480287" cy="365125"/>
          </a:xfrm>
          <a:prstGeom prst="rect">
            <a:avLst/>
          </a:prstGeom>
        </p:spPr>
        <p:txBody>
          <a:bodyPr/>
          <a:lstStyle>
            <a:defPPr>
              <a:defRPr lang="fr-FR"/>
            </a:defPPr>
            <a:lvl1pPr algn="l" defTabSz="457200" rtl="0" fontAlgn="base">
              <a:spcBef>
                <a:spcPct val="0"/>
              </a:spcBef>
              <a:spcAft>
                <a:spcPct val="0"/>
              </a:spcAft>
              <a:defRPr sz="700" b="1" kern="1200">
                <a:solidFill>
                  <a:schemeClr val="tx2"/>
                </a:solidFill>
                <a:latin typeface="Museo Sans 500"/>
                <a:ea typeface="ＭＳ Ｐゴシック" pitchFamily="8" charset="-128"/>
                <a:cs typeface="Museo Sans 500"/>
              </a:defRPr>
            </a:lvl1pPr>
            <a:lvl2pPr marL="4572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2pPr>
            <a:lvl3pPr marL="9144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3pPr>
            <a:lvl4pPr marL="13716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4pPr>
            <a:lvl5pPr marL="18288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5pPr>
            <a:lvl6pPr marL="22860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6pPr>
            <a:lvl7pPr marL="27432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7pPr>
            <a:lvl8pPr marL="32004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8pPr>
            <a:lvl9pPr marL="36576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9pPr>
          </a:lstStyle>
          <a:p>
            <a:fld id="{0778A055-9CE0-514E-8D36-1A2B7DE83576}" type="slidenum">
              <a:rPr lang="en-US" smtClean="0"/>
              <a:pPr/>
              <a:t>8</a:t>
            </a:fld>
            <a:endParaRPr lang="en-US"/>
          </a:p>
        </p:txBody>
      </p:sp>
    </p:spTree>
    <p:extLst>
      <p:ext uri="{BB962C8B-B14F-4D97-AF65-F5344CB8AC3E}">
        <p14:creationId xmlns:p14="http://schemas.microsoft.com/office/powerpoint/2010/main" val="295174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609601" y="274638"/>
            <a:ext cx="8867360" cy="446276"/>
          </a:xfrm>
        </p:spPr>
        <p:txBody>
          <a:bodyPr/>
          <a:lstStyle/>
          <a:p>
            <a:r>
              <a:rPr lang="en-US"/>
              <a:t>Supporting transitions to new economies</a:t>
            </a:r>
          </a:p>
        </p:txBody>
      </p:sp>
      <p:sp>
        <p:nvSpPr>
          <p:cNvPr id="17" name="Espace réservé du texte 16"/>
          <p:cNvSpPr>
            <a:spLocks noGrp="1"/>
          </p:cNvSpPr>
          <p:nvPr>
            <p:ph type="body" sz="half" idx="13"/>
          </p:nvPr>
        </p:nvSpPr>
        <p:spPr>
          <a:xfrm>
            <a:off x="626533" y="718228"/>
            <a:ext cx="7666728" cy="369332"/>
          </a:xfrm>
        </p:spPr>
        <p:txBody>
          <a:bodyPr/>
          <a:lstStyle/>
          <a:p>
            <a:r>
              <a:rPr lang="en-US"/>
              <a:t>Creating value through up/re-skilling</a:t>
            </a:r>
          </a:p>
        </p:txBody>
      </p:sp>
      <p:sp>
        <p:nvSpPr>
          <p:cNvPr id="13" name="Espace réservé du numéro de diapositive 12"/>
          <p:cNvSpPr>
            <a:spLocks noGrp="1"/>
          </p:cNvSpPr>
          <p:nvPr>
            <p:ph type="sldNum" sz="quarter" idx="12"/>
          </p:nvPr>
        </p:nvSpPr>
        <p:spPr/>
        <p:txBody>
          <a:bodyPr/>
          <a:lstStyle/>
          <a:p>
            <a:fld id="{0778A055-9CE0-514E-8D36-1A2B7DE83576}" type="slidenum">
              <a:rPr lang="en-US" smtClean="0"/>
              <a:pPr/>
              <a:t>9</a:t>
            </a:fld>
            <a:endParaRPr lang="en-US"/>
          </a:p>
        </p:txBody>
      </p:sp>
      <p:pic>
        <p:nvPicPr>
          <p:cNvPr id="8" name="Picture 7" descr="Table&#10;&#10;Description automatically generated">
            <a:extLst>
              <a:ext uri="{FF2B5EF4-FFF2-40B4-BE49-F238E27FC236}">
                <a16:creationId xmlns:a16="http://schemas.microsoft.com/office/drawing/2014/main" id="{CC1CB51F-F79C-432C-835C-E743AD592CE4}"/>
              </a:ext>
            </a:extLst>
          </p:cNvPr>
          <p:cNvPicPr>
            <a:picLocks noChangeAspect="1"/>
          </p:cNvPicPr>
          <p:nvPr/>
        </p:nvPicPr>
        <p:blipFill rotWithShape="1">
          <a:blip r:embed="rId3"/>
          <a:srcRect b="11614"/>
          <a:stretch/>
        </p:blipFill>
        <p:spPr>
          <a:xfrm>
            <a:off x="2598324" y="1442297"/>
            <a:ext cx="7201270" cy="4232017"/>
          </a:xfrm>
          <a:prstGeom prst="rect">
            <a:avLst/>
          </a:prstGeom>
          <a:ln>
            <a:solidFill>
              <a:schemeClr val="accent1"/>
            </a:solidFill>
          </a:ln>
        </p:spPr>
      </p:pic>
      <p:sp>
        <p:nvSpPr>
          <p:cNvPr id="9" name="TextBox 8">
            <a:extLst>
              <a:ext uri="{FF2B5EF4-FFF2-40B4-BE49-F238E27FC236}">
                <a16:creationId xmlns:a16="http://schemas.microsoft.com/office/drawing/2014/main" id="{058471F6-A495-420D-B861-1B422BA3D865}"/>
              </a:ext>
            </a:extLst>
          </p:cNvPr>
          <p:cNvSpPr txBox="1"/>
          <p:nvPr/>
        </p:nvSpPr>
        <p:spPr>
          <a:xfrm>
            <a:off x="6524691" y="5875162"/>
            <a:ext cx="3430747" cy="307777"/>
          </a:xfrm>
          <a:prstGeom prst="rect">
            <a:avLst/>
          </a:prstGeom>
          <a:noFill/>
        </p:spPr>
        <p:txBody>
          <a:bodyPr wrap="none" rtlCol="0">
            <a:spAutoFit/>
          </a:bodyPr>
          <a:lstStyle/>
          <a:p>
            <a:r>
              <a:rPr lang="en-GB" sz="1400"/>
              <a:t>Source: 2021 WEC Social Impact Report</a:t>
            </a:r>
          </a:p>
        </p:txBody>
      </p:sp>
    </p:spTree>
    <p:extLst>
      <p:ext uri="{BB962C8B-B14F-4D97-AF65-F5344CB8AC3E}">
        <p14:creationId xmlns:p14="http://schemas.microsoft.com/office/powerpoint/2010/main" val="1016737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WEC">
      <a:dk1>
        <a:srgbClr val="28526C"/>
      </a:dk1>
      <a:lt1>
        <a:sysClr val="window" lastClr="FFFFFF"/>
      </a:lt1>
      <a:dk2>
        <a:srgbClr val="008792"/>
      </a:dk2>
      <a:lt2>
        <a:srgbClr val="77B27C"/>
      </a:lt2>
      <a:accent1>
        <a:srgbClr val="28526C"/>
      </a:accent1>
      <a:accent2>
        <a:srgbClr val="CB4641"/>
      </a:accent2>
      <a:accent3>
        <a:srgbClr val="E5AA34"/>
      </a:accent3>
      <a:accent4>
        <a:srgbClr val="77B27C"/>
      </a:accent4>
      <a:accent5>
        <a:srgbClr val="008792"/>
      </a:accent5>
      <a:accent6>
        <a:srgbClr val="8A7CB5"/>
      </a:accent6>
      <a:hlink>
        <a:srgbClr val="CFDFE4"/>
      </a:hlink>
      <a:folHlink>
        <a:srgbClr val="E0DDEF"/>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C Global 16_9-format" id="{B0BA6D1C-67F8-46AD-A5E8-1D76A2C12BFB}" vid="{091DE6CB-95D2-4460-83C9-792BE9BA1062}"/>
    </a:ext>
  </a:extLst>
</a:theme>
</file>

<file path=ppt/theme/theme2.xml><?xml version="1.0" encoding="utf-8"?>
<a:theme xmlns:a="http://schemas.openxmlformats.org/drawingml/2006/main" name="1_Thème Office">
  <a:themeElements>
    <a:clrScheme name="WEC">
      <a:dk1>
        <a:srgbClr val="28526C"/>
      </a:dk1>
      <a:lt1>
        <a:sysClr val="window" lastClr="FFFFFF"/>
      </a:lt1>
      <a:dk2>
        <a:srgbClr val="008792"/>
      </a:dk2>
      <a:lt2>
        <a:srgbClr val="77B27C"/>
      </a:lt2>
      <a:accent1>
        <a:srgbClr val="8A7CB5"/>
      </a:accent1>
      <a:accent2>
        <a:srgbClr val="CB4641"/>
      </a:accent2>
      <a:accent3>
        <a:srgbClr val="E5AA34"/>
      </a:accent3>
      <a:accent4>
        <a:srgbClr val="1D3E50"/>
      </a:accent4>
      <a:accent5>
        <a:srgbClr val="FFFFFF"/>
      </a:accent5>
      <a:accent6>
        <a:srgbClr val="C5C9D4"/>
      </a:accent6>
      <a:hlink>
        <a:srgbClr val="CFDFE4"/>
      </a:hlink>
      <a:folHlink>
        <a:srgbClr val="E0DDEF"/>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ding in a Changing World of Work 16-9.potx" id="{7A35EDAF-83ED-43EF-A3B5-8711A9EA31D2}" vid="{8E5299F2-91FD-4E22-BCB2-2527B5C0FCC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355C234032249A396B49CEDCF6F69" ma:contentTypeVersion="13" ma:contentTypeDescription="Create a new document." ma:contentTypeScope="" ma:versionID="464e978518230933e020ddbfd4c7a938">
  <xsd:schema xmlns:xsd="http://www.w3.org/2001/XMLSchema" xmlns:xs="http://www.w3.org/2001/XMLSchema" xmlns:p="http://schemas.microsoft.com/office/2006/metadata/properties" xmlns:ns2="fcc0a707-5f95-429e-be96-01cbef0e08b9" xmlns:ns3="4e2d8bdb-9d47-4100-b7ec-447865c5c5b3" targetNamespace="http://schemas.microsoft.com/office/2006/metadata/properties" ma:root="true" ma:fieldsID="ff463ff42b0f8726809cd0e287b72382" ns2:_="" ns3:_="">
    <xsd:import namespace="fcc0a707-5f95-429e-be96-01cbef0e08b9"/>
    <xsd:import namespace="4e2d8bdb-9d47-4100-b7ec-447865c5c5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0a707-5f95-429e-be96-01cbef0e0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d8bdb-9d47-4100-b7ec-447865c5c5b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3A9C64-9F5A-4953-898E-009F2AC6A52B}">
  <ds:schemaRefs>
    <ds:schemaRef ds:uri="4e2d8bdb-9d47-4100-b7ec-447865c5c5b3"/>
    <ds:schemaRef ds:uri="fcc0a707-5f95-429e-be96-01cbef0e08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90F6BA-CAD2-4B10-988E-08A71969B8AF}">
  <ds:schemaRefs>
    <ds:schemaRef ds:uri="http://schemas.microsoft.com/sharepoint/v3/contenttype/forms"/>
  </ds:schemaRefs>
</ds:datastoreItem>
</file>

<file path=customXml/itemProps3.xml><?xml version="1.0" encoding="utf-8"?>
<ds:datastoreItem xmlns:ds="http://schemas.openxmlformats.org/officeDocument/2006/customXml" ds:itemID="{0CA8ED9A-3ABC-4F4A-BB2D-47B50A17B83F}">
  <ds:schemaRefs>
    <ds:schemaRef ds:uri="4e2d8bdb-9d47-4100-b7ec-447865c5c5b3"/>
    <ds:schemaRef ds:uri="fcc0a707-5f95-429e-be96-01cbef0e08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WEC Global 16_9-format</Template>
  <TotalTime>0</TotalTime>
  <Words>2239</Words>
  <Application>Microsoft Office PowerPoint</Application>
  <PresentationFormat>Widescreen</PresentationFormat>
  <Paragraphs>192</Paragraphs>
  <Slides>17</Slides>
  <Notes>16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8" baseType="lpstr">
      <vt:lpstr>Arial</vt:lpstr>
      <vt:lpstr>Museo Sans 300</vt:lpstr>
      <vt:lpstr>Museo Sans 500</vt:lpstr>
      <vt:lpstr>Museo Sans 700</vt:lpstr>
      <vt:lpstr>Museo Sans 900</vt:lpstr>
      <vt:lpstr>Calibri</vt:lpstr>
      <vt:lpstr>Museo Sans</vt:lpstr>
      <vt:lpstr>FontAwesome</vt:lpstr>
      <vt:lpstr>Thème Office</vt:lpstr>
      <vt:lpstr>1_Thème Office</vt:lpstr>
      <vt:lpstr>think-cell Slide</vt:lpstr>
      <vt:lpstr>The HR Services Industry in the New Normal: creating more value for the world of work</vt:lpstr>
      <vt:lpstr>Labour markets in the New Normal</vt:lpstr>
      <vt:lpstr>Worker shortages becomes number 1 issue for employers</vt:lpstr>
      <vt:lpstr>Labour shortages affect all sectors</vt:lpstr>
      <vt:lpstr>Employment loss mostly shifted to inactivity</vt:lpstr>
      <vt:lpstr>What keeps people away from work?</vt:lpstr>
      <vt:lpstr>A “Great Re-Evaluation” rather than a “Great Resignation”</vt:lpstr>
      <vt:lpstr>How can the HR Services industry create more value?</vt:lpstr>
      <vt:lpstr>Supporting transitions to new economies</vt:lpstr>
      <vt:lpstr>Enabling career transitions</vt:lpstr>
      <vt:lpstr>Driving social purpose</vt:lpstr>
      <vt:lpstr>Boosting opportunities for under-represented groups</vt:lpstr>
      <vt:lpstr>Driving social innovation</vt:lpstr>
      <vt:lpstr>Driving social innovation</vt:lpstr>
      <vt:lpstr>Making the jobs market work</vt:lpstr>
      <vt:lpstr>Delivering responsible intermediation</vt:lpstr>
      <vt:lpstr>Thank you</vt:lpstr>
    </vt:vector>
  </TitlesOfParts>
  <Company>page in extremis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HR Services Industry in the New Normal: creating more value for the world of work</dc:title>
  <dc:creator>Robin Lechtenfeld</dc:creator>
  <cp:lastModifiedBy>Robin Lechtenfeld</cp:lastModifiedBy>
  <cp:revision>1</cp:revision>
  <cp:lastPrinted>2016-09-01T08:10:45Z</cp:lastPrinted>
  <dcterms:created xsi:type="dcterms:W3CDTF">2021-11-15T13:33:21Z</dcterms:created>
  <dcterms:modified xsi:type="dcterms:W3CDTF">2021-11-19T13:19:54Z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0x010100002355C234032249A396B49CEDCF6F69</vt:lpwstr>
  </property>
  <property fmtid="{D5CDD505-2E9C-101B-9397-08002B2CF9AE}" pid="3" name="Order">
    <vt:r8>108400</vt:r8>
  </property>
</Properties>
</file>